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4"/>
  </p:sldMasterIdLst>
  <p:notesMasterIdLst>
    <p:notesMasterId r:id="rId20"/>
  </p:notesMasterIdLst>
  <p:sldIdLst>
    <p:sldId id="256" r:id="rId5"/>
    <p:sldId id="278" r:id="rId6"/>
    <p:sldId id="257" r:id="rId7"/>
    <p:sldId id="276" r:id="rId8"/>
    <p:sldId id="277" r:id="rId9"/>
    <p:sldId id="258" r:id="rId10"/>
    <p:sldId id="259" r:id="rId11"/>
    <p:sldId id="267" r:id="rId12"/>
    <p:sldId id="262" r:id="rId13"/>
    <p:sldId id="263" r:id="rId14"/>
    <p:sldId id="275" r:id="rId15"/>
    <p:sldId id="280" r:id="rId16"/>
    <p:sldId id="264" r:id="rId17"/>
    <p:sldId id="265" r:id="rId18"/>
    <p:sldId id="268" r:id="rId1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1pPr>
    <a:lvl2pPr marL="0" marR="0" indent="22860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2pPr>
    <a:lvl3pPr marL="0" marR="0" indent="45720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3pPr>
    <a:lvl4pPr marL="0" marR="0" indent="68580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4pPr>
    <a:lvl5pPr marL="0" marR="0" indent="91440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5pPr>
    <a:lvl6pPr marL="0" marR="0" indent="114300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6pPr>
    <a:lvl7pPr marL="0" marR="0" indent="137160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7pPr>
    <a:lvl8pPr marL="0" marR="0" indent="160020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8pPr>
    <a:lvl9pPr marL="0" marR="0" indent="182880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D92EB1-87F1-F2DD-9C98-F8B46578B13C}" v="26" dt="2026-09-16T07:26:37.613"/>
    <p1510:client id="{F89FDD2F-64DC-2899-260F-607F88874E97}" v="92" dt="2026-09-16T13:50:57.71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473B"/>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7" autoAdjust="0"/>
    <p:restoredTop sz="94649"/>
  </p:normalViewPr>
  <p:slideViewPr>
    <p:cSldViewPr>
      <p:cViewPr varScale="1">
        <p:scale>
          <a:sx n="57" d="100"/>
          <a:sy n="57" d="100"/>
        </p:scale>
        <p:origin x="1608" y="62"/>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oebe Hough" userId="S::phough@clutton.cheshire.sch.uk::0226bfad-9795-4580-bcc3-c6672acbe6b0" providerId="AD" clId="Web-{F89FDD2F-64DC-2899-260F-607F88874E97}"/>
    <pc:docChg chg="modSld">
      <pc:chgData name="Phoebe Hough" userId="S::phough@clutton.cheshire.sch.uk::0226bfad-9795-4580-bcc3-c6672acbe6b0" providerId="AD" clId="Web-{F89FDD2F-64DC-2899-260F-607F88874E97}" dt="2026-09-16T13:50:57.714" v="51" actId="1076"/>
      <pc:docMkLst>
        <pc:docMk/>
      </pc:docMkLst>
      <pc:sldChg chg="modSp">
        <pc:chgData name="Phoebe Hough" userId="S::phough@clutton.cheshire.sch.uk::0226bfad-9795-4580-bcc3-c6672acbe6b0" providerId="AD" clId="Web-{F89FDD2F-64DC-2899-260F-607F88874E97}" dt="2026-09-16T13:50:57.714" v="51" actId="1076"/>
        <pc:sldMkLst>
          <pc:docMk/>
          <pc:sldMk cId="0" sldId="264"/>
        </pc:sldMkLst>
        <pc:spChg chg="mod">
          <ac:chgData name="Phoebe Hough" userId="S::phough@clutton.cheshire.sch.uk::0226bfad-9795-4580-bcc3-c6672acbe6b0" providerId="AD" clId="Web-{F89FDD2F-64DC-2899-260F-607F88874E97}" dt="2026-09-16T13:50:56.042" v="50" actId="20577"/>
          <ac:spMkLst>
            <pc:docMk/>
            <pc:sldMk cId="0" sldId="264"/>
            <ac:spMk id="2" creationId="{00000000-0000-0000-0000-000000000000}"/>
          </ac:spMkLst>
        </pc:spChg>
        <pc:picChg chg="mod">
          <ac:chgData name="Phoebe Hough" userId="S::phough@clutton.cheshire.sch.uk::0226bfad-9795-4580-bcc3-c6672acbe6b0" providerId="AD" clId="Web-{F89FDD2F-64DC-2899-260F-607F88874E97}" dt="2026-09-16T13:50:57.714" v="51" actId="1076"/>
          <ac:picMkLst>
            <pc:docMk/>
            <pc:sldMk cId="0" sldId="264"/>
            <ac:picMk id="3" creationId="{00000000-0000-0000-0000-000000000000}"/>
          </ac:picMkLst>
        </pc:picChg>
      </pc:sldChg>
      <pc:sldChg chg="modSp">
        <pc:chgData name="Phoebe Hough" userId="S::phough@clutton.cheshire.sch.uk::0226bfad-9795-4580-bcc3-c6672acbe6b0" providerId="AD" clId="Web-{F89FDD2F-64DC-2899-260F-607F88874E97}" dt="2026-09-16T13:50:16.337" v="25" actId="20577"/>
        <pc:sldMkLst>
          <pc:docMk/>
          <pc:sldMk cId="693699639" sldId="275"/>
        </pc:sldMkLst>
        <pc:spChg chg="mod">
          <ac:chgData name="Phoebe Hough" userId="S::phough@clutton.cheshire.sch.uk::0226bfad-9795-4580-bcc3-c6672acbe6b0" providerId="AD" clId="Web-{F89FDD2F-64DC-2899-260F-607F88874E97}" dt="2026-09-16T13:50:16.337" v="25" actId="20577"/>
          <ac:spMkLst>
            <pc:docMk/>
            <pc:sldMk cId="693699639" sldId="275"/>
            <ac:spMk id="6" creationId="{00000000-0000-0000-0000-000000000000}"/>
          </ac:spMkLst>
        </pc:spChg>
      </pc:sldChg>
      <pc:sldChg chg="modSp">
        <pc:chgData name="Phoebe Hough" userId="S::phough@clutton.cheshire.sch.uk::0226bfad-9795-4580-bcc3-c6672acbe6b0" providerId="AD" clId="Web-{F89FDD2F-64DC-2899-260F-607F88874E97}" dt="2026-09-16T13:48:12.020" v="2" actId="20577"/>
        <pc:sldMkLst>
          <pc:docMk/>
          <pc:sldMk cId="1724475909" sldId="277"/>
        </pc:sldMkLst>
        <pc:spChg chg="mod">
          <ac:chgData name="Phoebe Hough" userId="S::phough@clutton.cheshire.sch.uk::0226bfad-9795-4580-bcc3-c6672acbe6b0" providerId="AD" clId="Web-{F89FDD2F-64DC-2899-260F-607F88874E97}" dt="2026-09-16T13:48:12.020" v="2" actId="20577"/>
          <ac:spMkLst>
            <pc:docMk/>
            <pc:sldMk cId="1724475909" sldId="277"/>
            <ac:spMk id="5" creationId="{41583C22-6A8B-4BE4-2C84-5A91374AEC07}"/>
          </ac:spMkLst>
        </pc:spChg>
      </pc:sldChg>
    </pc:docChg>
  </pc:docChgLst>
  <pc:docChgLst>
    <pc:chgData name="Phoebe Hough" userId="0226bfad-9795-4580-bcc3-c6672acbe6b0" providerId="ADAL" clId="{F4ECDB71-1D2D-4D44-A6B1-193C1C360BE9}"/>
    <pc:docChg chg="custSel delSld modSld">
      <pc:chgData name="Phoebe Hough" userId="0226bfad-9795-4580-bcc3-c6672acbe6b0" providerId="ADAL" clId="{F4ECDB71-1D2D-4D44-A6B1-193C1C360BE9}" dt="2026-09-09T14:28:29.565" v="116" actId="2696"/>
      <pc:docMkLst>
        <pc:docMk/>
      </pc:docMkLst>
      <pc:sldChg chg="modSp">
        <pc:chgData name="Phoebe Hough" userId="0226bfad-9795-4580-bcc3-c6672acbe6b0" providerId="ADAL" clId="{F4ECDB71-1D2D-4D44-A6B1-193C1C360BE9}" dt="2026-09-09T14:01:32.849" v="56" actId="5793"/>
        <pc:sldMkLst>
          <pc:docMk/>
          <pc:sldMk cId="0" sldId="256"/>
        </pc:sldMkLst>
        <pc:spChg chg="mod">
          <ac:chgData name="Phoebe Hough" userId="0226bfad-9795-4580-bcc3-c6672acbe6b0" providerId="ADAL" clId="{F4ECDB71-1D2D-4D44-A6B1-193C1C360BE9}" dt="2026-09-09T14:01:32.849" v="56" actId="5793"/>
          <ac:spMkLst>
            <pc:docMk/>
            <pc:sldMk cId="0" sldId="256"/>
            <ac:spMk id="122" creationId="{00000000-0000-0000-0000-000000000000}"/>
          </ac:spMkLst>
        </pc:spChg>
      </pc:sldChg>
      <pc:sldChg chg="modSp">
        <pc:chgData name="Phoebe Hough" userId="0226bfad-9795-4580-bcc3-c6672acbe6b0" providerId="ADAL" clId="{F4ECDB71-1D2D-4D44-A6B1-193C1C360BE9}" dt="2026-09-09T14:09:44.160" v="114" actId="20577"/>
        <pc:sldMkLst>
          <pc:docMk/>
          <pc:sldMk cId="0" sldId="262"/>
        </pc:sldMkLst>
        <pc:spChg chg="mod">
          <ac:chgData name="Phoebe Hough" userId="0226bfad-9795-4580-bcc3-c6672acbe6b0" providerId="ADAL" clId="{F4ECDB71-1D2D-4D44-A6B1-193C1C360BE9}" dt="2026-09-09T14:09:44.160" v="114" actId="20577"/>
          <ac:spMkLst>
            <pc:docMk/>
            <pc:sldMk cId="0" sldId="262"/>
            <ac:spMk id="5" creationId="{00000000-0000-0000-0000-000000000000}"/>
          </ac:spMkLst>
        </pc:spChg>
      </pc:sldChg>
      <pc:sldChg chg="modSp">
        <pc:chgData name="Phoebe Hough" userId="0226bfad-9795-4580-bcc3-c6672acbe6b0" providerId="ADAL" clId="{F4ECDB71-1D2D-4D44-A6B1-193C1C360BE9}" dt="2026-09-09T14:02:07.983" v="66" actId="20577"/>
        <pc:sldMkLst>
          <pc:docMk/>
          <pc:sldMk cId="734701358" sldId="278"/>
        </pc:sldMkLst>
        <pc:spChg chg="mod">
          <ac:chgData name="Phoebe Hough" userId="0226bfad-9795-4580-bcc3-c6672acbe6b0" providerId="ADAL" clId="{F4ECDB71-1D2D-4D44-A6B1-193C1C360BE9}" dt="2026-09-09T14:02:07.983" v="66" actId="20577"/>
          <ac:spMkLst>
            <pc:docMk/>
            <pc:sldMk cId="734701358" sldId="278"/>
            <ac:spMk id="2" creationId="{00000000-0000-0000-0000-000000000000}"/>
          </ac:spMkLst>
        </pc:spChg>
      </pc:sldChg>
    </pc:docChg>
  </pc:docChgLst>
  <pc:docChgLst>
    <pc:chgData name="Phoebe Hough" userId="S::phough@clutton.cheshire.sch.uk::0226bfad-9795-4580-bcc3-c6672acbe6b0" providerId="AD" clId="Web-{7CBE6072-B8A7-E91B-74E7-D4A648171A0C}"/>
    <pc:docChg chg="modSld">
      <pc:chgData name="Phoebe Hough" userId="S::phough@clutton.cheshire.sch.uk::0226bfad-9795-4580-bcc3-c6672acbe6b0" providerId="AD" clId="Web-{7CBE6072-B8A7-E91B-74E7-D4A648171A0C}" dt="2026-09-13T18:16:14.233" v="171" actId="20577"/>
      <pc:docMkLst>
        <pc:docMk/>
      </pc:docMkLst>
      <pc:sldChg chg="modSp">
        <pc:chgData name="Phoebe Hough" userId="S::phough@clutton.cheshire.sch.uk::0226bfad-9795-4580-bcc3-c6672acbe6b0" providerId="AD" clId="Web-{7CBE6072-B8A7-E91B-74E7-D4A648171A0C}" dt="2026-09-13T18:15:34.528" v="162" actId="20577"/>
        <pc:sldMkLst>
          <pc:docMk/>
          <pc:sldMk cId="0" sldId="262"/>
        </pc:sldMkLst>
        <pc:spChg chg="mod">
          <ac:chgData name="Phoebe Hough" userId="S::phough@clutton.cheshire.sch.uk::0226bfad-9795-4580-bcc3-c6672acbe6b0" providerId="AD" clId="Web-{7CBE6072-B8A7-E91B-74E7-D4A648171A0C}" dt="2026-09-13T18:15:34.528" v="162" actId="20577"/>
          <ac:spMkLst>
            <pc:docMk/>
            <pc:sldMk cId="0" sldId="262"/>
            <ac:spMk id="5" creationId="{00000000-0000-0000-0000-000000000000}"/>
          </ac:spMkLst>
        </pc:spChg>
      </pc:sldChg>
      <pc:sldChg chg="modSp">
        <pc:chgData name="Phoebe Hough" userId="S::phough@clutton.cheshire.sch.uk::0226bfad-9795-4580-bcc3-c6672acbe6b0" providerId="AD" clId="Web-{7CBE6072-B8A7-E91B-74E7-D4A648171A0C}" dt="2026-09-13T18:16:14.233" v="171" actId="20577"/>
        <pc:sldMkLst>
          <pc:docMk/>
          <pc:sldMk cId="0" sldId="263"/>
        </pc:sldMkLst>
        <pc:spChg chg="mod">
          <ac:chgData name="Phoebe Hough" userId="S::phough@clutton.cheshire.sch.uk::0226bfad-9795-4580-bcc3-c6672acbe6b0" providerId="AD" clId="Web-{7CBE6072-B8A7-E91B-74E7-D4A648171A0C}" dt="2026-09-13T18:16:14.233" v="171" actId="20577"/>
          <ac:spMkLst>
            <pc:docMk/>
            <pc:sldMk cId="0" sldId="263"/>
            <ac:spMk id="4" creationId="{00000000-0000-0000-0000-000000000000}"/>
          </ac:spMkLst>
        </pc:spChg>
      </pc:sldChg>
    </pc:docChg>
  </pc:docChgLst>
  <pc:docChgLst>
    <pc:chgData name="Phoebe Hough" userId="S::phough@clutton.cheshire.sch.uk::0226bfad-9795-4580-bcc3-c6672acbe6b0" providerId="AD" clId="Web-{16D92EB1-87F1-F2DD-9C98-F8B46578B13C}"/>
    <pc:docChg chg="modSld">
      <pc:chgData name="Phoebe Hough" userId="S::phough@clutton.cheshire.sch.uk::0226bfad-9795-4580-bcc3-c6672acbe6b0" providerId="AD" clId="Web-{16D92EB1-87F1-F2DD-9C98-F8B46578B13C}" dt="2026-09-16T07:26:37.613" v="22" actId="1076"/>
      <pc:docMkLst>
        <pc:docMk/>
      </pc:docMkLst>
      <pc:sldChg chg="addSp delSp modSp">
        <pc:chgData name="Phoebe Hough" userId="S::phough@clutton.cheshire.sch.uk::0226bfad-9795-4580-bcc3-c6672acbe6b0" providerId="AD" clId="Web-{16D92EB1-87F1-F2DD-9C98-F8B46578B13C}" dt="2026-09-16T07:26:37.613" v="22" actId="1076"/>
        <pc:sldMkLst>
          <pc:docMk/>
          <pc:sldMk cId="4252803037" sldId="267"/>
        </pc:sldMkLst>
        <pc:spChg chg="del">
          <ac:chgData name="Phoebe Hough" userId="S::phough@clutton.cheshire.sch.uk::0226bfad-9795-4580-bcc3-c6672acbe6b0" providerId="AD" clId="Web-{16D92EB1-87F1-F2DD-9C98-F8B46578B13C}" dt="2026-09-16T07:26:27.706" v="18"/>
          <ac:spMkLst>
            <pc:docMk/>
            <pc:sldMk cId="4252803037" sldId="267"/>
            <ac:spMk id="3" creationId="{00000000-0000-0000-0000-000000000000}"/>
          </ac:spMkLst>
        </pc:spChg>
        <pc:spChg chg="del mod">
          <ac:chgData name="Phoebe Hough" userId="S::phough@clutton.cheshire.sch.uk::0226bfad-9795-4580-bcc3-c6672acbe6b0" providerId="AD" clId="Web-{16D92EB1-87F1-F2DD-9C98-F8B46578B13C}" dt="2026-09-16T07:26:30.894" v="20"/>
          <ac:spMkLst>
            <pc:docMk/>
            <pc:sldMk cId="4252803037" sldId="267"/>
            <ac:spMk id="9" creationId="{00000000-0000-0000-0000-000000000000}"/>
          </ac:spMkLst>
        </pc:spChg>
        <pc:picChg chg="add mod">
          <ac:chgData name="Phoebe Hough" userId="S::phough@clutton.cheshire.sch.uk::0226bfad-9795-4580-bcc3-c6672acbe6b0" providerId="AD" clId="Web-{16D92EB1-87F1-F2DD-9C98-F8B46578B13C}" dt="2026-09-16T07:26:37.613" v="22" actId="1076"/>
          <ac:picMkLst>
            <pc:docMk/>
            <pc:sldMk cId="4252803037" sldId="267"/>
            <ac:picMk id="2" creationId="{2C8140E5-8B4D-9416-B2F3-40EA994868F4}"/>
          </ac:picMkLst>
        </pc:picChg>
        <pc:picChg chg="del">
          <ac:chgData name="Phoebe Hough" userId="S::phough@clutton.cheshire.sch.uk::0226bfad-9795-4580-bcc3-c6672acbe6b0" providerId="AD" clId="Web-{16D92EB1-87F1-F2DD-9C98-F8B46578B13C}" dt="2026-09-16T07:15:50.444" v="16"/>
          <ac:picMkLst>
            <pc:docMk/>
            <pc:sldMk cId="4252803037" sldId="267"/>
            <ac:picMk id="10" creationId="{00000000-0000-0000-0000-000000000000}"/>
          </ac:picMkLst>
        </pc:picChg>
      </pc:sldChg>
      <pc:sldChg chg="addSp modSp">
        <pc:chgData name="Phoebe Hough" userId="S::phough@clutton.cheshire.sch.uk::0226bfad-9795-4580-bcc3-c6672acbe6b0" providerId="AD" clId="Web-{16D92EB1-87F1-F2DD-9C98-F8B46578B13C}" dt="2026-09-16T07:15:04.722" v="15" actId="20577"/>
        <pc:sldMkLst>
          <pc:docMk/>
          <pc:sldMk cId="1724475909" sldId="277"/>
        </pc:sldMkLst>
        <pc:spChg chg="mod">
          <ac:chgData name="Phoebe Hough" userId="S::phough@clutton.cheshire.sch.uk::0226bfad-9795-4580-bcc3-c6672acbe6b0" providerId="AD" clId="Web-{16D92EB1-87F1-F2DD-9C98-F8B46578B13C}" dt="2026-09-16T07:14:01.530" v="1" actId="20577"/>
          <ac:spMkLst>
            <pc:docMk/>
            <pc:sldMk cId="1724475909" sldId="277"/>
            <ac:spMk id="2" creationId="{00000000-0000-0000-0000-000000000000}"/>
          </ac:spMkLst>
        </pc:spChg>
        <pc:spChg chg="add mod">
          <ac:chgData name="Phoebe Hough" userId="S::phough@clutton.cheshire.sch.uk::0226bfad-9795-4580-bcc3-c6672acbe6b0" providerId="AD" clId="Web-{16D92EB1-87F1-F2DD-9C98-F8B46578B13C}" dt="2026-09-16T07:15:04.722" v="15" actId="20577"/>
          <ac:spMkLst>
            <pc:docMk/>
            <pc:sldMk cId="1724475909" sldId="277"/>
            <ac:spMk id="5" creationId="{41583C22-6A8B-4BE4-2C84-5A91374AEC0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8" name="Shape 118"/>
          <p:cNvSpPr>
            <a:spLocks noGrp="1" noRot="1" noChangeAspect="1"/>
          </p:cNvSpPr>
          <p:nvPr>
            <p:ph type="sldImg"/>
          </p:nvPr>
        </p:nvSpPr>
        <p:spPr>
          <a:xfrm>
            <a:off x="1143000" y="685800"/>
            <a:ext cx="4572000" cy="3429000"/>
          </a:xfrm>
          <a:prstGeom prst="rect">
            <a:avLst/>
          </a:prstGeom>
        </p:spPr>
        <p:txBody>
          <a:bodyPr/>
          <a:lstStyle/>
          <a:p>
            <a:endParaRPr/>
          </a:p>
        </p:txBody>
      </p:sp>
      <p:sp>
        <p:nvSpPr>
          <p:cNvPr id="119" name="Shape 11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57492888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668495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88996" y="1"/>
            <a:ext cx="5373511" cy="97536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474203" y="1300482"/>
            <a:ext cx="9880358" cy="4961089"/>
          </a:xfrm>
        </p:spPr>
        <p:txBody>
          <a:bodyPr anchor="b">
            <a:normAutofit/>
          </a:bodyPr>
          <a:lstStyle>
            <a:lvl1pPr algn="r">
              <a:defRPr sz="7680">
                <a:effectLst/>
              </a:defRPr>
            </a:lvl1pPr>
          </a:lstStyle>
          <a:p>
            <a:r>
              <a:rPr lang="en-US"/>
              <a:t>Click to edit Master title style</a:t>
            </a:r>
            <a:endParaRPr lang="en-US" dirty="0"/>
          </a:p>
        </p:txBody>
      </p:sp>
      <p:sp>
        <p:nvSpPr>
          <p:cNvPr id="3" name="Subtitle 2"/>
          <p:cNvSpPr>
            <a:spLocks noGrp="1"/>
          </p:cNvSpPr>
          <p:nvPr>
            <p:ph type="subTitle" idx="1"/>
          </p:nvPr>
        </p:nvSpPr>
        <p:spPr>
          <a:xfrm>
            <a:off x="4158917" y="6261570"/>
            <a:ext cx="8195645" cy="1940666"/>
          </a:xfrm>
        </p:spPr>
        <p:txBody>
          <a:bodyPr anchor="t">
            <a:normAutofit/>
          </a:bodyPr>
          <a:lstStyle>
            <a:lvl1pPr marL="0" indent="0" algn="r">
              <a:buNone/>
              <a:defRPr sz="2560">
                <a:solidFill>
                  <a:schemeClr val="tx1"/>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0418878" y="8700212"/>
            <a:ext cx="1219517" cy="519289"/>
          </a:xfrm>
        </p:spPr>
        <p:txBody>
          <a:bodyPr/>
          <a:lstStyle/>
          <a:p>
            <a:fld id="{48A87A34-81AB-432B-8DAE-1953F412C126}" type="datetimeFigureOut">
              <a:rPr lang="en-US" smtClean="0"/>
              <a:t>9/16/2026</a:t>
            </a:fld>
            <a:endParaRPr lang="en-US" dirty="0"/>
          </a:p>
        </p:txBody>
      </p:sp>
      <p:sp>
        <p:nvSpPr>
          <p:cNvPr id="5" name="Footer Placeholder 4"/>
          <p:cNvSpPr>
            <a:spLocks noGrp="1"/>
          </p:cNvSpPr>
          <p:nvPr>
            <p:ph type="ftr" sz="quarter" idx="11"/>
          </p:nvPr>
        </p:nvSpPr>
        <p:spPr>
          <a:xfrm>
            <a:off x="5153754" y="8700212"/>
            <a:ext cx="5133423" cy="519289"/>
          </a:xfrm>
        </p:spPr>
        <p:txBody>
          <a:bodyPr/>
          <a:lstStyle/>
          <a:p>
            <a:endParaRPr lang="en-US" dirty="0"/>
          </a:p>
        </p:txBody>
      </p:sp>
      <p:sp>
        <p:nvSpPr>
          <p:cNvPr id="6" name="Slide Number Placeholder 5"/>
          <p:cNvSpPr>
            <a:spLocks noGrp="1"/>
          </p:cNvSpPr>
          <p:nvPr>
            <p:ph type="sldNum" sz="quarter" idx="12"/>
          </p:nvPr>
        </p:nvSpPr>
        <p:spPr>
          <a:xfrm>
            <a:off x="11769344" y="8700212"/>
            <a:ext cx="585216" cy="519289"/>
          </a:xfrm>
        </p:spPr>
        <p:txBody>
          <a:bodyPr/>
          <a:lstStyle/>
          <a:p>
            <a:pPr>
              <a:defRPr>
                <a:effectLst/>
              </a:defRPr>
            </a:pPr>
            <a:fld id="{86CB4B4D-7CA3-9044-876B-883B54F8677D}" type="slidenum">
              <a:rPr lang="uk-UA" smtClean="0"/>
              <a:t>‹#›</a:t>
            </a:fld>
            <a:endParaRPr lang="uk-UA"/>
          </a:p>
        </p:txBody>
      </p:sp>
      <p:sp>
        <p:nvSpPr>
          <p:cNvPr id="23" name="Freeform 12"/>
          <p:cNvSpPr/>
          <p:nvPr/>
        </p:nvSpPr>
        <p:spPr bwMode="auto">
          <a:xfrm>
            <a:off x="288996" y="5364480"/>
            <a:ext cx="514773" cy="128694"/>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796997" y="5499948"/>
            <a:ext cx="88054" cy="115147"/>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96812" y="650241"/>
            <a:ext cx="10957749" cy="2817707"/>
          </a:xfrm>
        </p:spPr>
        <p:txBody>
          <a:bodyPr/>
          <a:lstStyle/>
          <a:p>
            <a:r>
              <a:rPr lang="en-US"/>
              <a:t>Click to edit Master title style</a:t>
            </a:r>
            <a:endParaRPr lang="en-US" dirty="0"/>
          </a:p>
        </p:txBody>
      </p:sp>
      <p:sp>
        <p:nvSpPr>
          <p:cNvPr id="3" name="Content Placeholder 2"/>
          <p:cNvSpPr>
            <a:spLocks noGrp="1"/>
          </p:cNvSpPr>
          <p:nvPr>
            <p:ph idx="1"/>
          </p:nvPr>
        </p:nvSpPr>
        <p:spPr>
          <a:xfrm>
            <a:off x="1396812" y="3793067"/>
            <a:ext cx="10957749" cy="474000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445269" y="8687180"/>
            <a:ext cx="1219517" cy="519289"/>
          </a:xfrm>
        </p:spPr>
        <p:txBody>
          <a:bodyPr/>
          <a:lstStyle/>
          <a:p>
            <a:fld id="{48A87A34-81AB-432B-8DAE-1953F412C126}" type="datetimeFigureOut">
              <a:rPr lang="en-US" smtClean="0"/>
              <a:t>9/16/2026</a:t>
            </a:fld>
            <a:endParaRPr lang="en-US" dirty="0"/>
          </a:p>
        </p:txBody>
      </p:sp>
      <p:sp>
        <p:nvSpPr>
          <p:cNvPr id="5" name="Footer Placeholder 4"/>
          <p:cNvSpPr>
            <a:spLocks noGrp="1"/>
          </p:cNvSpPr>
          <p:nvPr>
            <p:ph type="ftr" sz="quarter" idx="11"/>
          </p:nvPr>
        </p:nvSpPr>
        <p:spPr>
          <a:xfrm>
            <a:off x="2805543" y="8687180"/>
            <a:ext cx="7558424" cy="519289"/>
          </a:xfrm>
        </p:spPr>
        <p:txBody>
          <a:bodyPr/>
          <a:lstStyle/>
          <a:p>
            <a:endParaRPr lang="en-US" dirty="0"/>
          </a:p>
        </p:txBody>
      </p:sp>
      <p:sp>
        <p:nvSpPr>
          <p:cNvPr id="6" name="Slide Number Placeholder 5"/>
          <p:cNvSpPr>
            <a:spLocks noGrp="1"/>
          </p:cNvSpPr>
          <p:nvPr>
            <p:ph type="sldNum" sz="quarter" idx="12"/>
          </p:nvPr>
        </p:nvSpPr>
        <p:spPr>
          <a:xfrm>
            <a:off x="11746087" y="8687180"/>
            <a:ext cx="608474" cy="519289"/>
          </a:xfrm>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25949" y="3793065"/>
            <a:ext cx="9528612" cy="3356545"/>
          </a:xfrm>
        </p:spPr>
        <p:txBody>
          <a:bodyPr anchor="b"/>
          <a:lstStyle>
            <a:lvl1pPr algn="r">
              <a:defRPr sz="5689" b="0" cap="none"/>
            </a:lvl1pPr>
          </a:lstStyle>
          <a:p>
            <a:r>
              <a:rPr lang="en-US"/>
              <a:t>Click to edit Master title style</a:t>
            </a:r>
            <a:endParaRPr lang="en-US" dirty="0"/>
          </a:p>
        </p:txBody>
      </p:sp>
      <p:sp>
        <p:nvSpPr>
          <p:cNvPr id="3" name="Text Placeholder 2"/>
          <p:cNvSpPr>
            <a:spLocks noGrp="1"/>
          </p:cNvSpPr>
          <p:nvPr>
            <p:ph type="body" idx="1"/>
          </p:nvPr>
        </p:nvSpPr>
        <p:spPr>
          <a:xfrm>
            <a:off x="2825953" y="7149611"/>
            <a:ext cx="9528607" cy="1223680"/>
          </a:xfrm>
        </p:spPr>
        <p:txBody>
          <a:bodyPr anchor="t">
            <a:normAutofit/>
          </a:bodyPr>
          <a:lstStyle>
            <a:lvl1pPr marL="0" indent="0" algn="r">
              <a:buNone/>
              <a:defRPr sz="2844">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1766496" y="8698411"/>
            <a:ext cx="588065" cy="519289"/>
          </a:xfrm>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96812" y="975362"/>
            <a:ext cx="10957749" cy="249258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396811" y="3793067"/>
            <a:ext cx="5318963" cy="4791003"/>
          </a:xfrm>
        </p:spPr>
        <p:txBody>
          <a:bodyPr>
            <a:normAutofit/>
          </a:bodyPr>
          <a:lstStyle>
            <a:lvl1pPr>
              <a:defRPr sz="2560"/>
            </a:lvl1pPr>
            <a:lvl2pPr>
              <a:defRPr sz="2276"/>
            </a:lvl2pPr>
            <a:lvl3pPr>
              <a:defRPr sz="1991"/>
            </a:lvl3pPr>
            <a:lvl4pPr>
              <a:defRPr sz="1707"/>
            </a:lvl4pPr>
            <a:lvl5pPr>
              <a:defRPr sz="1707"/>
            </a:lvl5pPr>
            <a:lvl6pPr>
              <a:defRPr sz="1707"/>
            </a:lvl6pPr>
            <a:lvl7pPr>
              <a:defRPr sz="1707"/>
            </a:lvl7pPr>
            <a:lvl8pPr>
              <a:defRPr sz="1707"/>
            </a:lvl8pPr>
            <a:lvl9pPr>
              <a:defRPr sz="17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035597" y="3793067"/>
            <a:ext cx="5318963" cy="4759927"/>
          </a:xfrm>
        </p:spPr>
        <p:txBody>
          <a:bodyPr>
            <a:normAutofit/>
          </a:bodyPr>
          <a:lstStyle>
            <a:lvl1pPr>
              <a:defRPr sz="2560"/>
            </a:lvl1pPr>
            <a:lvl2pPr>
              <a:defRPr sz="2276"/>
            </a:lvl2pPr>
            <a:lvl3pPr>
              <a:defRPr sz="1991"/>
            </a:lvl3pPr>
            <a:lvl4pPr>
              <a:defRPr sz="1707"/>
            </a:lvl4pPr>
            <a:lvl5pPr>
              <a:defRPr sz="1707"/>
            </a:lvl5pPr>
            <a:lvl6pPr>
              <a:defRPr sz="1707"/>
            </a:lvl6pPr>
            <a:lvl7pPr>
              <a:defRPr sz="1707"/>
            </a:lvl7pPr>
            <a:lvl8pPr>
              <a:defRPr sz="1707"/>
            </a:lvl8pPr>
            <a:lvl9pPr>
              <a:defRPr sz="17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890818" y="3781025"/>
            <a:ext cx="4915614" cy="819573"/>
          </a:xfrm>
        </p:spPr>
        <p:txBody>
          <a:bodyPr anchor="b">
            <a:noAutofit/>
          </a:bodyPr>
          <a:lstStyle>
            <a:lvl1pPr marL="0" indent="0">
              <a:buNone/>
              <a:defRPr sz="3982" b="0">
                <a:solidFill>
                  <a:schemeClr val="accent1">
                    <a:lumMod val="75000"/>
                  </a:schemeClr>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4" name="Content Placeholder 3"/>
          <p:cNvSpPr>
            <a:spLocks noGrp="1"/>
          </p:cNvSpPr>
          <p:nvPr>
            <p:ph sz="half" idx="2"/>
          </p:nvPr>
        </p:nvSpPr>
        <p:spPr>
          <a:xfrm>
            <a:off x="1583677" y="4743589"/>
            <a:ext cx="5222753" cy="3790591"/>
          </a:xfrm>
        </p:spPr>
        <p:txBody>
          <a:bodyPr anchor="t">
            <a:normAutofit/>
          </a:bodyPr>
          <a:lstStyle>
            <a:lvl1pPr>
              <a:defRPr sz="2560"/>
            </a:lvl1pPr>
            <a:lvl2pPr>
              <a:defRPr sz="2276"/>
            </a:lvl2pPr>
            <a:lvl3pPr>
              <a:defRPr sz="1991"/>
            </a:lvl3pPr>
            <a:lvl4pPr>
              <a:defRPr sz="1707"/>
            </a:lvl4pPr>
            <a:lvl5pPr>
              <a:defRPr sz="1707"/>
            </a:lvl5pPr>
            <a:lvl6pPr>
              <a:defRPr sz="1707"/>
            </a:lvl6pPr>
            <a:lvl7pPr>
              <a:defRPr sz="1707"/>
            </a:lvl7pPr>
            <a:lvl8pPr>
              <a:defRPr sz="1707"/>
            </a:lvl8pPr>
            <a:lvl9pPr>
              <a:defRPr sz="17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341099" y="3793066"/>
            <a:ext cx="4931991" cy="819573"/>
          </a:xfrm>
        </p:spPr>
        <p:txBody>
          <a:bodyPr anchor="b">
            <a:noAutofit/>
          </a:bodyPr>
          <a:lstStyle>
            <a:lvl1pPr marL="0" indent="0">
              <a:buNone/>
              <a:defRPr sz="3982" b="0">
                <a:solidFill>
                  <a:schemeClr val="accent1">
                    <a:lumMod val="75000"/>
                  </a:schemeClr>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6" name="Content Placeholder 5"/>
          <p:cNvSpPr>
            <a:spLocks noGrp="1"/>
          </p:cNvSpPr>
          <p:nvPr>
            <p:ph sz="quarter" idx="4"/>
          </p:nvPr>
        </p:nvSpPr>
        <p:spPr>
          <a:xfrm>
            <a:off x="7050334" y="4743589"/>
            <a:ext cx="5222753" cy="3790591"/>
          </a:xfrm>
        </p:spPr>
        <p:txBody>
          <a:bodyPr anchor="t">
            <a:normAutofit/>
          </a:bodyPr>
          <a:lstStyle>
            <a:lvl1pPr>
              <a:defRPr sz="2560"/>
            </a:lvl1pPr>
            <a:lvl2pPr>
              <a:defRPr sz="2276"/>
            </a:lvl2pPr>
            <a:lvl3pPr>
              <a:defRPr sz="1991"/>
            </a:lvl3pPr>
            <a:lvl4pPr>
              <a:defRPr sz="1707"/>
            </a:lvl4pPr>
            <a:lvl5pPr>
              <a:defRPr sz="1707"/>
            </a:lvl5pPr>
            <a:lvl6pPr>
              <a:defRPr sz="1707"/>
            </a:lvl6pPr>
            <a:lvl7pPr>
              <a:defRPr sz="1707"/>
            </a:lvl7pPr>
            <a:lvl8pPr>
              <a:defRPr sz="1707"/>
            </a:lvl8pPr>
            <a:lvl9pPr>
              <a:defRPr sz="170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83679" y="2275840"/>
            <a:ext cx="3786715" cy="1950720"/>
          </a:xfrm>
        </p:spPr>
        <p:txBody>
          <a:bodyPr anchor="b">
            <a:normAutofit/>
          </a:bodyPr>
          <a:lstStyle>
            <a:lvl1pPr algn="ctr">
              <a:defRPr sz="3413" b="0"/>
            </a:lvl1pPr>
          </a:lstStyle>
          <a:p>
            <a:r>
              <a:rPr lang="en-US"/>
              <a:t>Click to edit Master title style</a:t>
            </a:r>
            <a:endParaRPr lang="en-US" dirty="0"/>
          </a:p>
        </p:txBody>
      </p:sp>
      <p:sp>
        <p:nvSpPr>
          <p:cNvPr id="3" name="Content Placeholder 2"/>
          <p:cNvSpPr>
            <a:spLocks noGrp="1"/>
          </p:cNvSpPr>
          <p:nvPr>
            <p:ph idx="1"/>
          </p:nvPr>
        </p:nvSpPr>
        <p:spPr>
          <a:xfrm>
            <a:off x="5614298" y="975361"/>
            <a:ext cx="6658790" cy="7261015"/>
          </a:xfrm>
        </p:spPr>
        <p:txBody>
          <a:bodyPr anchor="ctr">
            <a:normAutofit/>
          </a:bodyPr>
          <a:lstStyle>
            <a:lvl1pPr>
              <a:defRPr sz="2844"/>
            </a:lvl1pPr>
            <a:lvl2pPr>
              <a:defRPr sz="2560"/>
            </a:lvl2pPr>
            <a:lvl3pPr>
              <a:defRPr sz="2276"/>
            </a:lvl3pPr>
            <a:lvl4pPr>
              <a:defRPr sz="1991"/>
            </a:lvl4pPr>
            <a:lvl5pPr>
              <a:defRPr sz="1991"/>
            </a:lvl5pPr>
            <a:lvl6pPr>
              <a:defRPr sz="1991"/>
            </a:lvl6pPr>
            <a:lvl7pPr>
              <a:defRPr sz="1991"/>
            </a:lvl7pPr>
            <a:lvl8pPr>
              <a:defRPr sz="1991"/>
            </a:lvl8pPr>
            <a:lvl9pPr>
              <a:defRPr sz="199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83679" y="4226560"/>
            <a:ext cx="3786715" cy="2600960"/>
          </a:xfrm>
        </p:spPr>
        <p:txBody>
          <a:bodyPr>
            <a:normAutofit/>
          </a:bodyPr>
          <a:lstStyle>
            <a:lvl1pPr marL="0" indent="0" algn="ctr">
              <a:buNone/>
              <a:defRPr sz="2276"/>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81984" y="2492585"/>
            <a:ext cx="5789410" cy="1950720"/>
          </a:xfrm>
        </p:spPr>
        <p:txBody>
          <a:bodyPr anchor="b">
            <a:normAutofit/>
          </a:bodyPr>
          <a:lstStyle>
            <a:lvl1pPr algn="ctr">
              <a:defRPr sz="3982"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8103104" y="1300480"/>
            <a:ext cx="3500617" cy="65024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2276"/>
            </a:lvl1pPr>
            <a:lvl2pPr marL="650230" indent="0">
              <a:buNone/>
              <a:defRPr sz="2276"/>
            </a:lvl2pPr>
            <a:lvl3pPr marL="1300460" indent="0">
              <a:buNone/>
              <a:defRPr sz="2276"/>
            </a:lvl3pPr>
            <a:lvl4pPr marL="1950690" indent="0">
              <a:buNone/>
              <a:defRPr sz="2276"/>
            </a:lvl4pPr>
            <a:lvl5pPr marL="2600919" indent="0">
              <a:buNone/>
              <a:defRPr sz="2276"/>
            </a:lvl5pPr>
            <a:lvl6pPr marL="3251149" indent="0">
              <a:buNone/>
              <a:defRPr sz="2276"/>
            </a:lvl6pPr>
            <a:lvl7pPr marL="3901379" indent="0">
              <a:buNone/>
              <a:defRPr sz="2276"/>
            </a:lvl7pPr>
            <a:lvl8pPr marL="4551609" indent="0">
              <a:buNone/>
              <a:defRPr sz="2276"/>
            </a:lvl8pPr>
            <a:lvl9pPr marL="5201839" indent="0">
              <a:buNone/>
              <a:defRPr sz="2276"/>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581984" y="4443305"/>
            <a:ext cx="5789410" cy="2600960"/>
          </a:xfrm>
        </p:spPr>
        <p:txBody>
          <a:bodyPr>
            <a:normAutofit/>
          </a:bodyPr>
          <a:lstStyle>
            <a:lvl1pPr marL="0" indent="0" algn="ctr">
              <a:buNone/>
              <a:defRPr sz="2560"/>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83678" y="6731186"/>
            <a:ext cx="10689409" cy="806027"/>
          </a:xfrm>
        </p:spPr>
        <p:txBody>
          <a:bodyPr anchor="b">
            <a:normAutofit/>
          </a:bodyPr>
          <a:lstStyle>
            <a:lvl1pPr algn="ctr">
              <a:defRPr sz="3413"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45743" y="1325670"/>
            <a:ext cx="8776626" cy="450129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2276"/>
            </a:lvl1pPr>
            <a:lvl2pPr marL="650230" indent="0">
              <a:buNone/>
              <a:defRPr sz="2276"/>
            </a:lvl2pPr>
            <a:lvl3pPr marL="1300460" indent="0">
              <a:buNone/>
              <a:defRPr sz="2276"/>
            </a:lvl3pPr>
            <a:lvl4pPr marL="1950690" indent="0">
              <a:buNone/>
              <a:defRPr sz="2276"/>
            </a:lvl4pPr>
            <a:lvl5pPr marL="2600919" indent="0">
              <a:buNone/>
              <a:defRPr sz="2276"/>
            </a:lvl5pPr>
            <a:lvl6pPr marL="3251149" indent="0">
              <a:buNone/>
              <a:defRPr sz="2276"/>
            </a:lvl6pPr>
            <a:lvl7pPr marL="3901379" indent="0">
              <a:buNone/>
              <a:defRPr sz="2276"/>
            </a:lvl7pPr>
            <a:lvl8pPr marL="4551609" indent="0">
              <a:buNone/>
              <a:defRPr sz="2276"/>
            </a:lvl8pPr>
            <a:lvl9pPr marL="5201839" indent="0">
              <a:buNone/>
              <a:defRPr sz="2276"/>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583678" y="7537213"/>
            <a:ext cx="10689409" cy="702168"/>
          </a:xfrm>
        </p:spPr>
        <p:txBody>
          <a:bodyPr>
            <a:normAutofit/>
          </a:bodyPr>
          <a:lstStyle>
            <a:lvl1pPr marL="0" indent="0" algn="ctr">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583680" y="975360"/>
            <a:ext cx="10689409" cy="4334933"/>
          </a:xfrm>
        </p:spPr>
        <p:txBody>
          <a:bodyPr anchor="ctr">
            <a:normAutofit/>
          </a:bodyPr>
          <a:lstStyle>
            <a:lvl1pPr algn="ctr">
              <a:defRPr sz="4551" b="0" cap="none"/>
            </a:lvl1pPr>
          </a:lstStyle>
          <a:p>
            <a:r>
              <a:rPr lang="en-US"/>
              <a:t>Click to edit Master title style</a:t>
            </a:r>
            <a:endParaRPr lang="en-US" dirty="0"/>
          </a:p>
        </p:txBody>
      </p:sp>
      <p:sp>
        <p:nvSpPr>
          <p:cNvPr id="3" name="Text Placeholder 2"/>
          <p:cNvSpPr>
            <a:spLocks noGrp="1"/>
          </p:cNvSpPr>
          <p:nvPr>
            <p:ph type="body" idx="1"/>
          </p:nvPr>
        </p:nvSpPr>
        <p:spPr>
          <a:xfrm>
            <a:off x="1583679" y="6177280"/>
            <a:ext cx="10689411" cy="2059093"/>
          </a:xfrm>
        </p:spPr>
        <p:txBody>
          <a:bodyPr anchor="ctr">
            <a:normAutofit/>
          </a:bodyPr>
          <a:lstStyle>
            <a:lvl1pPr marL="0" indent="0" algn="ctr">
              <a:buNone/>
              <a:defRPr sz="2844">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378733" y="1227411"/>
            <a:ext cx="650409" cy="831681"/>
          </a:xfrm>
          <a:prstGeom prst="rect">
            <a:avLst/>
          </a:prstGeom>
        </p:spPr>
        <p:txBody>
          <a:bodyPr vert="horz" lIns="130048" tIns="65024" rIns="130048" bIns="6502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1378" dirty="0">
                <a:solidFill>
                  <a:schemeClr val="tx1"/>
                </a:solidFill>
                <a:effectLst/>
              </a:rPr>
              <a:t>“</a:t>
            </a:r>
          </a:p>
        </p:txBody>
      </p:sp>
      <p:sp>
        <p:nvSpPr>
          <p:cNvPr id="15" name="TextBox 14"/>
          <p:cNvSpPr txBox="1"/>
          <p:nvPr/>
        </p:nvSpPr>
        <p:spPr>
          <a:xfrm>
            <a:off x="11622681" y="4009812"/>
            <a:ext cx="650409" cy="831681"/>
          </a:xfrm>
          <a:prstGeom prst="rect">
            <a:avLst/>
          </a:prstGeom>
        </p:spPr>
        <p:txBody>
          <a:bodyPr vert="horz" lIns="130048" tIns="65024" rIns="130048" bIns="6502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1378" dirty="0">
                <a:solidFill>
                  <a:schemeClr val="tx1"/>
                </a:solidFill>
                <a:effectLst/>
              </a:rPr>
              <a:t>”</a:t>
            </a:r>
          </a:p>
        </p:txBody>
      </p:sp>
      <p:sp>
        <p:nvSpPr>
          <p:cNvPr id="2" name="Title 1"/>
          <p:cNvSpPr>
            <a:spLocks noGrp="1"/>
          </p:cNvSpPr>
          <p:nvPr>
            <p:ph type="title"/>
          </p:nvPr>
        </p:nvSpPr>
        <p:spPr>
          <a:xfrm>
            <a:off x="2029144" y="975362"/>
            <a:ext cx="9918741" cy="3901439"/>
          </a:xfrm>
        </p:spPr>
        <p:txBody>
          <a:bodyPr anchor="ctr">
            <a:normAutofit/>
          </a:bodyPr>
          <a:lstStyle>
            <a:lvl1pPr algn="ctr">
              <a:defRPr sz="4551"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273045" y="4876798"/>
            <a:ext cx="9430938" cy="541867"/>
          </a:xfrm>
        </p:spPr>
        <p:txBody>
          <a:bodyPr anchor="ctr">
            <a:normAutofit/>
          </a:bodyPr>
          <a:lstStyle>
            <a:lvl1pPr marL="0" indent="0">
              <a:buFontTx/>
              <a:buNone/>
              <a:defRPr sz="2560"/>
            </a:lvl1pPr>
            <a:lvl2pPr marL="650230" indent="0">
              <a:buFontTx/>
              <a:buNone/>
              <a:defRPr/>
            </a:lvl2pPr>
            <a:lvl3pPr marL="1300460" indent="0">
              <a:buFontTx/>
              <a:buNone/>
              <a:defRPr/>
            </a:lvl3pPr>
            <a:lvl4pPr marL="1950690" indent="0">
              <a:buFontTx/>
              <a:buNone/>
              <a:defRPr/>
            </a:lvl4pPr>
            <a:lvl5pPr marL="2600919" indent="0">
              <a:buFontTx/>
              <a:buNone/>
              <a:defRPr/>
            </a:lvl5pPr>
          </a:lstStyle>
          <a:p>
            <a:pPr lvl="0"/>
            <a:r>
              <a:rPr lang="en-US"/>
              <a:t>Click to edit Master text styles</a:t>
            </a:r>
          </a:p>
        </p:txBody>
      </p:sp>
      <p:sp>
        <p:nvSpPr>
          <p:cNvPr id="3" name="Text Placeholder 2"/>
          <p:cNvSpPr>
            <a:spLocks noGrp="1"/>
          </p:cNvSpPr>
          <p:nvPr>
            <p:ph type="body" idx="1"/>
          </p:nvPr>
        </p:nvSpPr>
        <p:spPr>
          <a:xfrm>
            <a:off x="1583678" y="6177280"/>
            <a:ext cx="10689409" cy="2059093"/>
          </a:xfrm>
        </p:spPr>
        <p:txBody>
          <a:bodyPr anchor="ctr">
            <a:normAutofit/>
          </a:bodyPr>
          <a:lstStyle>
            <a:lvl1pPr marL="0" indent="0" algn="ctr">
              <a:buNone/>
              <a:defRPr sz="2844">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583681" y="4705537"/>
            <a:ext cx="10689407" cy="2088960"/>
          </a:xfrm>
        </p:spPr>
        <p:txBody>
          <a:bodyPr anchor="b">
            <a:normAutofit/>
          </a:bodyPr>
          <a:lstStyle>
            <a:lvl1pPr algn="r">
              <a:defRPr sz="4551" b="0" cap="none"/>
            </a:lvl1pPr>
          </a:lstStyle>
          <a:p>
            <a:r>
              <a:rPr lang="en-US"/>
              <a:t>Click to edit Master title style</a:t>
            </a:r>
            <a:endParaRPr lang="en-US" dirty="0"/>
          </a:p>
        </p:txBody>
      </p:sp>
      <p:sp>
        <p:nvSpPr>
          <p:cNvPr id="3" name="Text Placeholder 2"/>
          <p:cNvSpPr>
            <a:spLocks noGrp="1"/>
          </p:cNvSpPr>
          <p:nvPr>
            <p:ph type="body" idx="1"/>
          </p:nvPr>
        </p:nvSpPr>
        <p:spPr>
          <a:xfrm>
            <a:off x="1583679" y="6794497"/>
            <a:ext cx="10689408" cy="1223680"/>
          </a:xfrm>
        </p:spPr>
        <p:txBody>
          <a:bodyPr anchor="t">
            <a:normAutofit/>
          </a:bodyPr>
          <a:lstStyle>
            <a:lvl1pPr marL="0" indent="0" algn="r">
              <a:buNone/>
              <a:defRPr sz="2844">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378733" y="1227411"/>
            <a:ext cx="650409" cy="831681"/>
          </a:xfrm>
          <a:prstGeom prst="rect">
            <a:avLst/>
          </a:prstGeom>
        </p:spPr>
        <p:txBody>
          <a:bodyPr vert="horz" lIns="130048" tIns="65024" rIns="130048" bIns="6502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11378" dirty="0">
                <a:solidFill>
                  <a:schemeClr val="tx1"/>
                </a:solidFill>
                <a:effectLst/>
              </a:rPr>
              <a:t>“</a:t>
            </a:r>
          </a:p>
        </p:txBody>
      </p:sp>
      <p:sp>
        <p:nvSpPr>
          <p:cNvPr id="15" name="TextBox 14"/>
          <p:cNvSpPr txBox="1"/>
          <p:nvPr/>
        </p:nvSpPr>
        <p:spPr>
          <a:xfrm>
            <a:off x="11622681" y="4009812"/>
            <a:ext cx="650409" cy="831681"/>
          </a:xfrm>
          <a:prstGeom prst="rect">
            <a:avLst/>
          </a:prstGeom>
        </p:spPr>
        <p:txBody>
          <a:bodyPr vert="horz" lIns="130048" tIns="65024" rIns="130048" bIns="65024"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11378" dirty="0">
                <a:solidFill>
                  <a:schemeClr val="tx1"/>
                </a:solidFill>
                <a:effectLst/>
              </a:rPr>
              <a:t>”</a:t>
            </a:r>
          </a:p>
        </p:txBody>
      </p:sp>
      <p:sp>
        <p:nvSpPr>
          <p:cNvPr id="2" name="Title 1"/>
          <p:cNvSpPr>
            <a:spLocks noGrp="1"/>
          </p:cNvSpPr>
          <p:nvPr>
            <p:ph type="title"/>
          </p:nvPr>
        </p:nvSpPr>
        <p:spPr>
          <a:xfrm>
            <a:off x="2029144" y="975362"/>
            <a:ext cx="9918741" cy="3901439"/>
          </a:xfrm>
        </p:spPr>
        <p:txBody>
          <a:bodyPr anchor="ctr">
            <a:normAutofit/>
          </a:bodyPr>
          <a:lstStyle>
            <a:lvl1pPr algn="ctr">
              <a:defRPr sz="4551"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83680" y="5527040"/>
            <a:ext cx="10689408" cy="1264356"/>
          </a:xfrm>
        </p:spPr>
        <p:txBody>
          <a:bodyPr vert="horz" lIns="91440" tIns="45720" rIns="91440" bIns="45720" rtlCol="0" anchor="b">
            <a:normAutofit/>
          </a:bodyPr>
          <a:lstStyle>
            <a:lvl1pPr algn="r">
              <a:buNone/>
              <a:defRPr lang="en-US" sz="3413"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583679" y="6791395"/>
            <a:ext cx="10689408" cy="1444978"/>
          </a:xfrm>
        </p:spPr>
        <p:txBody>
          <a:bodyPr anchor="t">
            <a:normAutofit/>
          </a:bodyPr>
          <a:lstStyle>
            <a:lvl1pPr marL="0" indent="0" algn="r">
              <a:buNone/>
              <a:defRPr sz="2560">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583681" y="975362"/>
            <a:ext cx="10689409" cy="3878862"/>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583679" y="4985173"/>
            <a:ext cx="10689411" cy="1192107"/>
          </a:xfrm>
        </p:spPr>
        <p:txBody>
          <a:bodyPr vert="horz" lIns="91440" tIns="45720" rIns="91440" bIns="45720" rtlCol="0" anchor="b">
            <a:normAutofit/>
          </a:bodyPr>
          <a:lstStyle>
            <a:lvl1pPr>
              <a:buNone/>
              <a:defRPr lang="en-US" sz="3982"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583679" y="6177280"/>
            <a:ext cx="10689411" cy="2059093"/>
          </a:xfrm>
        </p:spPr>
        <p:txBody>
          <a:bodyPr anchor="t">
            <a:normAutofit/>
          </a:bodyPr>
          <a:lstStyle>
            <a:lvl1pPr marL="0" indent="0" algn="l">
              <a:buNone/>
              <a:defRPr sz="2560">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84204" y="975360"/>
            <a:ext cx="1888886" cy="726101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83679" y="975360"/>
            <a:ext cx="8556619" cy="726101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effectLst/>
              </a:defRPr>
            </a:pPr>
            <a:fld id="{86CB4B4D-7CA3-9044-876B-883B54F8677D}" type="slidenum">
              <a:rPr lang="uk-UA" smtClean="0"/>
              <a:t>‹#›</a:t>
            </a:fld>
            <a:endParaRPr lang="uk-U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9" name="Shape 39"/>
          <p:cNvSpPr>
            <a:spLocks noGrp="1"/>
          </p:cNvSpPr>
          <p:nvPr>
            <p:ph type="pic" sz="half" idx="13"/>
          </p:nvPr>
        </p:nvSpPr>
        <p:spPr>
          <a:xfrm>
            <a:off x="7645400" y="1727200"/>
            <a:ext cx="4673600" cy="6184900"/>
          </a:xfrm>
          <a:prstGeom prst="rect">
            <a:avLst/>
          </a:prstGeom>
          <a:ln w="9525">
            <a:round/>
          </a:ln>
        </p:spPr>
        <p:txBody>
          <a:bodyPr lIns="91439" tIns="45719" rIns="91439" bIns="45719" anchor="t">
            <a:noAutofit/>
          </a:bodyPr>
          <a:lstStyle/>
          <a:p>
            <a:endParaRPr/>
          </a:p>
        </p:txBody>
      </p:sp>
      <p:sp>
        <p:nvSpPr>
          <p:cNvPr id="40" name="Shape 40"/>
          <p:cNvSpPr>
            <a:spLocks noGrp="1"/>
          </p:cNvSpPr>
          <p:nvPr>
            <p:ph type="title"/>
          </p:nvPr>
        </p:nvSpPr>
        <p:spPr>
          <a:xfrm>
            <a:off x="304800" y="1778000"/>
            <a:ext cx="7327900" cy="3340100"/>
          </a:xfrm>
          <a:prstGeom prst="rect">
            <a:avLst/>
          </a:prstGeom>
        </p:spPr>
        <p:txBody>
          <a:bodyPr anchor="b"/>
          <a:lstStyle/>
          <a:p>
            <a:r>
              <a:t>Title Text</a:t>
            </a:r>
          </a:p>
        </p:txBody>
      </p:sp>
      <p:sp>
        <p:nvSpPr>
          <p:cNvPr id="41" name="Shape 41"/>
          <p:cNvSpPr>
            <a:spLocks noGrp="1"/>
          </p:cNvSpPr>
          <p:nvPr>
            <p:ph type="body" sz="quarter" idx="1"/>
          </p:nvPr>
        </p:nvSpPr>
        <p:spPr>
          <a:xfrm>
            <a:off x="304800" y="5168900"/>
            <a:ext cx="7327900" cy="2743200"/>
          </a:xfrm>
          <a:prstGeom prst="rect">
            <a:avLst/>
          </a:prstGeom>
        </p:spPr>
        <p:txBody>
          <a:bodyPr anchor="t"/>
          <a:lstStyle>
            <a:lvl1pPr marL="0" indent="0" algn="ctr">
              <a:spcBef>
                <a:spcPts val="0"/>
              </a:spcBef>
              <a:buSzTx/>
              <a:buNone/>
              <a:defRPr sz="3200" i="1"/>
            </a:lvl1pPr>
            <a:lvl2pPr marL="0" indent="228600" algn="ctr">
              <a:spcBef>
                <a:spcPts val="0"/>
              </a:spcBef>
              <a:buSzTx/>
              <a:buNone/>
              <a:defRPr sz="3200" i="1"/>
            </a:lvl2pPr>
            <a:lvl3pPr marL="0" indent="457200" algn="ctr">
              <a:spcBef>
                <a:spcPts val="0"/>
              </a:spcBef>
              <a:buSzTx/>
              <a:buNone/>
              <a:defRPr sz="3200" i="1"/>
            </a:lvl3pPr>
            <a:lvl4pPr marL="0" indent="685800" algn="ctr">
              <a:spcBef>
                <a:spcPts val="0"/>
              </a:spcBef>
              <a:buSzTx/>
              <a:buNone/>
              <a:defRPr sz="3200" i="1"/>
            </a:lvl4pPr>
            <a:lvl5pPr marL="0" indent="914400" algn="ctr">
              <a:spcBef>
                <a:spcPts val="0"/>
              </a:spcBef>
              <a:buSzTx/>
              <a:buNone/>
              <a:defRPr sz="3200" i="1"/>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extLst>
      <p:ext uri="{BB962C8B-B14F-4D97-AF65-F5344CB8AC3E}">
        <p14:creationId xmlns:p14="http://schemas.microsoft.com/office/powerpoint/2010/main" val="1868198764"/>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 Top">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9" name="Shape 49"/>
          <p:cNvSpPr>
            <a:spLocks noGrp="1"/>
          </p:cNvSpPr>
          <p:nvPr>
            <p:ph type="title"/>
          </p:nvPr>
        </p:nvSpPr>
        <p:spPr>
          <a:xfrm>
            <a:off x="825500" y="50800"/>
            <a:ext cx="11353800" cy="2032000"/>
          </a:xfrm>
          <a:prstGeom prst="rect">
            <a:avLst/>
          </a:prstGeom>
          <a:effectLst/>
        </p:spPr>
        <p:txBody>
          <a:bodyPr/>
          <a:lstStyle>
            <a:lvl1pPr>
              <a:defRPr>
                <a:solidFill>
                  <a:srgbClr val="FBF9E6"/>
                </a:solidFill>
                <a:effectLst>
                  <a:outerShdw blurRad="25400" dist="25400" dir="16200000" rotWithShape="0">
                    <a:srgbClr val="3A3A3A">
                      <a:alpha val="70000"/>
                    </a:srgbClr>
                  </a:outerShdw>
                </a:effectLst>
              </a:defRPr>
            </a:lvl1pPr>
          </a:lstStyle>
          <a:p>
            <a:r>
              <a:t>Title Text</a:t>
            </a:r>
          </a:p>
        </p:txBody>
      </p:sp>
      <p:sp>
        <p:nvSpPr>
          <p:cNvPr id="50" name="Shape 50"/>
          <p:cNvSpPr>
            <a:spLocks noGrp="1"/>
          </p:cNvSpPr>
          <p:nvPr>
            <p:ph type="sldNum" sz="quarter" idx="2"/>
          </p:nvPr>
        </p:nvSpPr>
        <p:spPr>
          <a:prstGeom prst="rect">
            <a:avLst/>
          </a:prstGeom>
        </p:spPr>
        <p:txBody>
          <a:bodyPr/>
          <a:lstStyle/>
          <a:p>
            <a:pPr>
              <a:defRPr>
                <a:effectLst/>
              </a:defRPr>
            </a:pPr>
            <a:fld id="{86CB4B4D-7CA3-9044-876B-883B54F8677D}" type="slidenum">
              <a:t>‹#›</a:t>
            </a:fld>
            <a:endParaRPr/>
          </a:p>
        </p:txBody>
      </p:sp>
    </p:spTree>
    <p:extLst>
      <p:ext uri="{BB962C8B-B14F-4D97-AF65-F5344CB8AC3E}">
        <p14:creationId xmlns:p14="http://schemas.microsoft.com/office/powerpoint/2010/main" val="45822376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1" y="1"/>
            <a:ext cx="3032196" cy="97536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396812" y="650241"/>
            <a:ext cx="10957749" cy="281770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96813" y="3793067"/>
            <a:ext cx="10957747" cy="477439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65678" y="8698411"/>
            <a:ext cx="1219517" cy="519289"/>
          </a:xfrm>
          <a:prstGeom prst="rect">
            <a:avLst/>
          </a:prstGeom>
        </p:spPr>
        <p:txBody>
          <a:bodyPr vert="horz" lIns="91440" tIns="45720" rIns="91440" bIns="45720" rtlCol="0" anchor="ctr"/>
          <a:lstStyle>
            <a:lvl1pPr algn="r">
              <a:defRPr sz="1422" b="0" i="0">
                <a:solidFill>
                  <a:schemeClr val="tx1"/>
                </a:solidFill>
                <a:effectLst/>
                <a:latin typeface="+mn-lt"/>
              </a:defRPr>
            </a:lvl1pPr>
          </a:lstStyle>
          <a:p>
            <a:fld id="{48A87A34-81AB-432B-8DAE-1953F412C126}" type="datetimeFigureOut">
              <a:rPr lang="en-US" smtClean="0"/>
              <a:pPr/>
              <a:t>9/16/2026</a:t>
            </a:fld>
            <a:endParaRPr lang="en-US" dirty="0"/>
          </a:p>
        </p:txBody>
      </p:sp>
      <p:sp>
        <p:nvSpPr>
          <p:cNvPr id="5" name="Footer Placeholder 4"/>
          <p:cNvSpPr>
            <a:spLocks noGrp="1"/>
          </p:cNvSpPr>
          <p:nvPr>
            <p:ph type="ftr" sz="quarter" idx="3"/>
          </p:nvPr>
        </p:nvSpPr>
        <p:spPr>
          <a:xfrm>
            <a:off x="2825952" y="8698411"/>
            <a:ext cx="7558424" cy="519289"/>
          </a:xfrm>
          <a:prstGeom prst="rect">
            <a:avLst/>
          </a:prstGeom>
        </p:spPr>
        <p:txBody>
          <a:bodyPr vert="horz" lIns="91440" tIns="45720" rIns="91440" bIns="45720" rtlCol="0" anchor="ctr"/>
          <a:lstStyle>
            <a:lvl1pPr algn="l">
              <a:defRPr sz="1422"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1766496" y="8698411"/>
            <a:ext cx="588065" cy="519289"/>
          </a:xfrm>
          <a:prstGeom prst="rect">
            <a:avLst/>
          </a:prstGeom>
        </p:spPr>
        <p:txBody>
          <a:bodyPr vert="horz" lIns="91440" tIns="45720" rIns="91440" bIns="45720" rtlCol="0" anchor="ctr"/>
          <a:lstStyle>
            <a:lvl1pPr algn="r">
              <a:defRPr sz="1422" b="0" i="0">
                <a:solidFill>
                  <a:schemeClr val="tx1"/>
                </a:solidFill>
                <a:effectLst/>
                <a:latin typeface="+mn-lt"/>
              </a:defRPr>
            </a:lvl1pPr>
          </a:lstStyle>
          <a:p>
            <a:pPr>
              <a:defRPr>
                <a:effectLst/>
              </a:defRPr>
            </a:pPr>
            <a:fld id="{86CB4B4D-7CA3-9044-876B-883B54F8677D}" type="slidenum">
              <a:rPr lang="uk-UA" smtClean="0"/>
              <a:t>‹#›</a:t>
            </a:fld>
            <a:endParaRPr lang="uk-UA"/>
          </a:p>
        </p:txBody>
      </p:sp>
    </p:spTree>
    <p:extLst>
      <p:ext uri="{BB962C8B-B14F-4D97-AF65-F5344CB8AC3E}">
        <p14:creationId xmlns:p14="http://schemas.microsoft.com/office/powerpoint/2010/main" val="206081504"/>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Lst>
  <p:txStyles>
    <p:titleStyle>
      <a:lvl1pPr algn="ctr" defTabSz="650230" rtl="0" eaLnBrk="1" latinLnBrk="0" hangingPunct="1">
        <a:spcBef>
          <a:spcPct val="0"/>
        </a:spcBef>
        <a:buNone/>
        <a:defRPr sz="5689"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06394" indent="-406394" algn="l" defTabSz="650230" rtl="0" eaLnBrk="1" latinLnBrk="0" hangingPunct="1">
        <a:spcBef>
          <a:spcPct val="20000"/>
        </a:spcBef>
        <a:spcAft>
          <a:spcPts val="853"/>
        </a:spcAft>
        <a:buClr>
          <a:schemeClr val="accent1">
            <a:lumMod val="75000"/>
          </a:schemeClr>
        </a:buClr>
        <a:buSzPct val="145000"/>
        <a:buFont typeface="Arial"/>
        <a:buChar char="•"/>
        <a:defRPr sz="3413" kern="1200" cap="none">
          <a:solidFill>
            <a:schemeClr val="tx1"/>
          </a:solidFill>
          <a:effectLst/>
          <a:latin typeface="+mn-lt"/>
          <a:ea typeface="+mn-ea"/>
          <a:cs typeface="+mn-cs"/>
        </a:defRPr>
      </a:lvl1pPr>
      <a:lvl2pPr marL="1056623" indent="-406394" algn="l" defTabSz="650230" rtl="0" eaLnBrk="1" latinLnBrk="0" hangingPunct="1">
        <a:spcBef>
          <a:spcPct val="20000"/>
        </a:spcBef>
        <a:spcAft>
          <a:spcPts val="853"/>
        </a:spcAft>
        <a:buClr>
          <a:schemeClr val="accent1">
            <a:lumMod val="75000"/>
          </a:schemeClr>
        </a:buClr>
        <a:buSzPct val="145000"/>
        <a:buFont typeface="Arial"/>
        <a:buChar char="•"/>
        <a:defRPr sz="2844" kern="1200" cap="none">
          <a:solidFill>
            <a:schemeClr val="tx1"/>
          </a:solidFill>
          <a:effectLst/>
          <a:latin typeface="+mn-lt"/>
          <a:ea typeface="+mn-ea"/>
          <a:cs typeface="+mn-cs"/>
        </a:defRPr>
      </a:lvl2pPr>
      <a:lvl3pPr marL="1706853" indent="-406394" algn="l" defTabSz="650230" rtl="0" eaLnBrk="1" latinLnBrk="0" hangingPunct="1">
        <a:spcBef>
          <a:spcPct val="20000"/>
        </a:spcBef>
        <a:spcAft>
          <a:spcPts val="853"/>
        </a:spcAft>
        <a:buClr>
          <a:schemeClr val="accent1">
            <a:lumMod val="75000"/>
          </a:schemeClr>
        </a:buClr>
        <a:buSzPct val="145000"/>
        <a:buFont typeface="Arial"/>
        <a:buChar char="•"/>
        <a:defRPr sz="2560" kern="1200" cap="none">
          <a:solidFill>
            <a:schemeClr val="tx1"/>
          </a:solidFill>
          <a:effectLst/>
          <a:latin typeface="+mn-lt"/>
          <a:ea typeface="+mn-ea"/>
          <a:cs typeface="+mn-cs"/>
        </a:defRPr>
      </a:lvl3pPr>
      <a:lvl4pPr marL="2194526" indent="-243836" algn="l" defTabSz="650230" rtl="0" eaLnBrk="1" latinLnBrk="0" hangingPunct="1">
        <a:spcBef>
          <a:spcPct val="20000"/>
        </a:spcBef>
        <a:spcAft>
          <a:spcPts val="853"/>
        </a:spcAft>
        <a:buClr>
          <a:schemeClr val="accent1">
            <a:lumMod val="75000"/>
          </a:schemeClr>
        </a:buClr>
        <a:buSzPct val="145000"/>
        <a:buFont typeface="Arial"/>
        <a:buChar char="•"/>
        <a:defRPr sz="2276" kern="1200" cap="none">
          <a:solidFill>
            <a:schemeClr val="tx1"/>
          </a:solidFill>
          <a:effectLst/>
          <a:latin typeface="+mn-lt"/>
          <a:ea typeface="+mn-ea"/>
          <a:cs typeface="+mn-cs"/>
        </a:defRPr>
      </a:lvl4pPr>
      <a:lvl5pPr marL="2844756" indent="-243836"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5pPr>
      <a:lvl6pPr marL="357626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6pPr>
      <a:lvl7pPr marL="422649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7pPr>
      <a:lvl8pPr marL="487672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8pPr>
      <a:lvl9pPr marL="552695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9pPr>
    </p:bodyStyle>
    <p:otherStyle>
      <a:defPPr>
        <a:defRPr lang="en-US"/>
      </a:defPPr>
      <a:lvl1pPr marL="0" algn="l" defTabSz="650230" rtl="0" eaLnBrk="1" latinLnBrk="0" hangingPunct="1">
        <a:defRPr sz="2560" kern="1200">
          <a:solidFill>
            <a:schemeClr val="tx1"/>
          </a:solidFill>
          <a:latin typeface="+mn-lt"/>
          <a:ea typeface="+mn-ea"/>
          <a:cs typeface="+mn-cs"/>
        </a:defRPr>
      </a:lvl1pPr>
      <a:lvl2pPr marL="650230" algn="l" defTabSz="650230" rtl="0" eaLnBrk="1" latinLnBrk="0" hangingPunct="1">
        <a:defRPr sz="2560" kern="1200">
          <a:solidFill>
            <a:schemeClr val="tx1"/>
          </a:solidFill>
          <a:latin typeface="+mn-lt"/>
          <a:ea typeface="+mn-ea"/>
          <a:cs typeface="+mn-cs"/>
        </a:defRPr>
      </a:lvl2pPr>
      <a:lvl3pPr marL="1300460" algn="l" defTabSz="650230" rtl="0" eaLnBrk="1" latinLnBrk="0" hangingPunct="1">
        <a:defRPr sz="2560" kern="1200">
          <a:solidFill>
            <a:schemeClr val="tx1"/>
          </a:solidFill>
          <a:latin typeface="+mn-lt"/>
          <a:ea typeface="+mn-ea"/>
          <a:cs typeface="+mn-cs"/>
        </a:defRPr>
      </a:lvl3pPr>
      <a:lvl4pPr marL="1950690" algn="l" defTabSz="650230" rtl="0" eaLnBrk="1" latinLnBrk="0" hangingPunct="1">
        <a:defRPr sz="2560" kern="1200">
          <a:solidFill>
            <a:schemeClr val="tx1"/>
          </a:solidFill>
          <a:latin typeface="+mn-lt"/>
          <a:ea typeface="+mn-ea"/>
          <a:cs typeface="+mn-cs"/>
        </a:defRPr>
      </a:lvl4pPr>
      <a:lvl5pPr marL="2600919" algn="l" defTabSz="650230" rtl="0" eaLnBrk="1" latinLnBrk="0" hangingPunct="1">
        <a:defRPr sz="2560" kern="1200">
          <a:solidFill>
            <a:schemeClr val="tx1"/>
          </a:solidFill>
          <a:latin typeface="+mn-lt"/>
          <a:ea typeface="+mn-ea"/>
          <a:cs typeface="+mn-cs"/>
        </a:defRPr>
      </a:lvl5pPr>
      <a:lvl6pPr marL="3251149" algn="l" defTabSz="650230" rtl="0" eaLnBrk="1" latinLnBrk="0" hangingPunct="1">
        <a:defRPr sz="2560" kern="1200">
          <a:solidFill>
            <a:schemeClr val="tx1"/>
          </a:solidFill>
          <a:latin typeface="+mn-lt"/>
          <a:ea typeface="+mn-ea"/>
          <a:cs typeface="+mn-cs"/>
        </a:defRPr>
      </a:lvl6pPr>
      <a:lvl7pPr marL="3901379" algn="l" defTabSz="650230" rtl="0" eaLnBrk="1" latinLnBrk="0" hangingPunct="1">
        <a:defRPr sz="2560" kern="1200">
          <a:solidFill>
            <a:schemeClr val="tx1"/>
          </a:solidFill>
          <a:latin typeface="+mn-lt"/>
          <a:ea typeface="+mn-ea"/>
          <a:cs typeface="+mn-cs"/>
        </a:defRPr>
      </a:lvl7pPr>
      <a:lvl8pPr marL="4551609" algn="l" defTabSz="650230" rtl="0" eaLnBrk="1" latinLnBrk="0" hangingPunct="1">
        <a:defRPr sz="2560" kern="1200">
          <a:solidFill>
            <a:schemeClr val="tx1"/>
          </a:solidFill>
          <a:latin typeface="+mn-lt"/>
          <a:ea typeface="+mn-ea"/>
          <a:cs typeface="+mn-cs"/>
        </a:defRPr>
      </a:lvl8pPr>
      <a:lvl9pPr marL="5201839" algn="l" defTabSz="65023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www.cdat.co.uk/main/hom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schools-admissions/how-to-apply?utm_source=chatgpt.com" TargetMode="External"/><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www.brigade.uk.com/" TargetMode="External"/><Relationship Id="rId7"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1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hyperlink" Target="mailto:admin@clutton.cheshire.sch.uk" TargetMode="External"/><Relationship Id="rId2" Type="http://schemas.openxmlformats.org/officeDocument/2006/relationships/image" Target="../media/image26.png"/><Relationship Id="rId1" Type="http://schemas.openxmlformats.org/officeDocument/2006/relationships/slideLayout" Target="../slideLayouts/slideLayout19.xml"/><Relationship Id="rId6" Type="http://schemas.openxmlformats.org/officeDocument/2006/relationships/image" Target="../media/image27.jpeg"/><Relationship Id="rId5" Type="http://schemas.openxmlformats.org/officeDocument/2006/relationships/image" Target="../media/image7.png"/><Relationship Id="rId4" Type="http://schemas.openxmlformats.org/officeDocument/2006/relationships/hyperlink" Target="mailto:principal@clutton.cheshire.sch.u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121" name="Shape 121"/>
          <p:cNvSpPr>
            <a:spLocks noGrp="1"/>
          </p:cNvSpPr>
          <p:nvPr>
            <p:ph type="ctrTitle"/>
          </p:nvPr>
        </p:nvSpPr>
        <p:spPr>
          <a:prstGeom prst="rect">
            <a:avLst/>
          </a:prstGeom>
        </p:spPr>
        <p:txBody>
          <a:bodyPr>
            <a:normAutofit/>
          </a:bodyPr>
          <a:lstStyle/>
          <a:p>
            <a:r>
              <a:rPr lang="en-GB" dirty="0" err="1"/>
              <a:t>Clutton</a:t>
            </a:r>
            <a:endParaRPr dirty="0"/>
          </a:p>
          <a:p>
            <a:r>
              <a:rPr dirty="0"/>
              <a:t>C of E PRIMARY School</a:t>
            </a:r>
          </a:p>
        </p:txBody>
      </p:sp>
      <p:sp>
        <p:nvSpPr>
          <p:cNvPr id="122" name="Shape 122"/>
          <p:cNvSpPr>
            <a:spLocks noGrp="1"/>
          </p:cNvSpPr>
          <p:nvPr>
            <p:ph type="subTitle" idx="1"/>
          </p:nvPr>
        </p:nvSpPr>
        <p:spPr>
          <a:prstGeom prst="rect">
            <a:avLst/>
          </a:prstGeom>
        </p:spPr>
        <p:txBody>
          <a:bodyPr>
            <a:normAutofit/>
          </a:bodyPr>
          <a:lstStyle/>
          <a:p>
            <a:pPr defTabSz="233679">
              <a:defRPr sz="2320" b="1" i="0">
                <a:effectLst>
                  <a:outerShdw blurRad="10160" dist="5080" rotWithShape="0">
                    <a:srgbClr val="FFFFFF">
                      <a:alpha val="45000"/>
                    </a:srgbClr>
                  </a:outerShdw>
                </a:effectLst>
              </a:defRPr>
            </a:pPr>
            <a:r>
              <a:rPr dirty="0"/>
              <a:t>Meet the Teacher</a:t>
            </a:r>
            <a:r>
              <a:rPr lang="en-GB" dirty="0"/>
              <a:t> </a:t>
            </a:r>
            <a:endParaRPr dirty="0"/>
          </a:p>
          <a:p>
            <a:pPr defTabSz="233679">
              <a:defRPr sz="2320" b="1" i="0">
                <a:effectLst>
                  <a:outerShdw blurRad="10160" dist="5080" rotWithShape="0">
                    <a:srgbClr val="FFFFFF">
                      <a:alpha val="45000"/>
                    </a:srgbClr>
                  </a:outerShdw>
                </a:effectLst>
              </a:defRPr>
            </a:pPr>
            <a:r>
              <a:rPr dirty="0"/>
              <a:t>Year</a:t>
            </a:r>
            <a:r>
              <a:rPr lang="en-GB" dirty="0"/>
              <a:t> 5/6</a:t>
            </a:r>
          </a:p>
          <a:p>
            <a:pPr defTabSz="233679">
              <a:defRPr sz="2320" b="1" i="0">
                <a:effectLst>
                  <a:outerShdw blurRad="10160" dist="5080" rotWithShape="0">
                    <a:srgbClr val="FFFFFF">
                      <a:alpha val="45000"/>
                    </a:srgbClr>
                  </a:outerShdw>
                </a:effectLst>
              </a:defRPr>
            </a:pPr>
            <a:r>
              <a:rPr lang="en-GB" dirty="0"/>
              <a:t>Miss Hough </a:t>
            </a:r>
          </a:p>
        </p:txBody>
      </p:sp>
      <p:sp>
        <p:nvSpPr>
          <p:cNvPr id="123" name="Shape 123"/>
          <p:cNvSpPr/>
          <p:nvPr/>
        </p:nvSpPr>
        <p:spPr>
          <a:xfrm>
            <a:off x="1891650" y="8345923"/>
            <a:ext cx="8731598" cy="668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i="1">
                <a:solidFill>
                  <a:schemeClr val="accent1">
                    <a:satOff val="15300"/>
                    <a:lumOff val="-29822"/>
                  </a:schemeClr>
                </a:solidFill>
              </a:defRPr>
            </a:lvl1pPr>
          </a:lstStyle>
          <a:p>
            <a:endParaRPr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6016" y="916360"/>
            <a:ext cx="5595528" cy="37303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11557" y="-29139"/>
            <a:ext cx="10957749" cy="2817707"/>
          </a:xfrm>
        </p:spPr>
        <p:txBody>
          <a:bodyPr/>
          <a:lstStyle/>
          <a:p>
            <a:r>
              <a:rPr lang="en-US" dirty="0"/>
              <a:t>Welcome to Oak </a:t>
            </a:r>
            <a:r>
              <a:rPr lang="en-GB" dirty="0"/>
              <a:t>Class at </a:t>
            </a:r>
            <a:r>
              <a:rPr lang="en-GB" dirty="0" err="1"/>
              <a:t>Clutton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50872" y="7613104"/>
            <a:ext cx="2032000" cy="1892300"/>
          </a:xfrm>
          <a:prstGeom prst="rect">
            <a:avLst/>
          </a:prstGeom>
        </p:spPr>
      </p:pic>
      <p:sp>
        <p:nvSpPr>
          <p:cNvPr id="5" name="TextBox 4"/>
          <p:cNvSpPr txBox="1"/>
          <p:nvPr/>
        </p:nvSpPr>
        <p:spPr>
          <a:xfrm>
            <a:off x="1605855" y="2057893"/>
            <a:ext cx="10369152" cy="6740307"/>
          </a:xfrm>
          <a:prstGeom prst="rect">
            <a:avLst/>
          </a:prstGeom>
          <a:noFill/>
        </p:spPr>
        <p:txBody>
          <a:bodyPr wrap="square" rtlCol="0">
            <a:spAutoFit/>
          </a:bodyPr>
          <a:lstStyle/>
          <a:p>
            <a:r>
              <a:rPr lang="en-US" sz="2400" dirty="0">
                <a:solidFill>
                  <a:schemeClr val="tx1"/>
                </a:solidFill>
              </a:rPr>
              <a:t>We are unique in our local area because of our size, allowing us to offer numerous benefits for families to ensure their children flourish. Our children and families are known and valued within our tight-knit community, fostering a sense of belonging and support. With smaller class sizes, pupils receive </a:t>
            </a:r>
            <a:r>
              <a:rPr lang="en-US" sz="2400" dirty="0" err="1">
                <a:solidFill>
                  <a:schemeClr val="tx1"/>
                </a:solidFill>
              </a:rPr>
              <a:t>personalised</a:t>
            </a:r>
            <a:r>
              <a:rPr lang="en-US" sz="2400" dirty="0">
                <a:solidFill>
                  <a:schemeClr val="tx1"/>
                </a:solidFill>
              </a:rPr>
              <a:t> attention as individual needs are addressed effectively. Our pupils are confident, happy to play and work with children older and younger, giving them valuable communication skills and problem solving skills which benefit them as they move on to high school and beyond!</a:t>
            </a:r>
          </a:p>
          <a:p>
            <a:endParaRPr lang="en-US" sz="2400" dirty="0">
              <a:solidFill>
                <a:schemeClr val="tx1"/>
              </a:solidFill>
            </a:endParaRPr>
          </a:p>
          <a:p>
            <a:r>
              <a:rPr lang="en-US" sz="2400" dirty="0">
                <a:solidFill>
                  <a:schemeClr val="tx1"/>
                </a:solidFill>
              </a:rPr>
              <a:t>Since December 2025 we have been part of the CDAT academy trust which not only benefits our pupils but our staff development as well.</a:t>
            </a:r>
          </a:p>
          <a:p>
            <a:endParaRPr lang="en-US" sz="2400" dirty="0">
              <a:solidFill>
                <a:schemeClr val="tx1"/>
              </a:solidFill>
            </a:endParaRPr>
          </a:p>
          <a:p>
            <a:r>
              <a:rPr lang="en-US" sz="2400" dirty="0">
                <a:solidFill>
                  <a:schemeClr val="tx1"/>
                </a:solidFill>
                <a:hlinkClick r:id="rId4"/>
              </a:rPr>
              <a:t>https://www.cdat.co.uk/main/home</a:t>
            </a:r>
            <a:endParaRPr lang="en-US" sz="2400" dirty="0">
              <a:solidFill>
                <a:schemeClr val="tx1"/>
              </a:solidFill>
            </a:endParaRPr>
          </a:p>
          <a:p>
            <a:endParaRPr lang="en-US" sz="2400" dirty="0">
              <a:solidFill>
                <a:schemeClr val="tx1"/>
              </a:solidFill>
            </a:endParaRPr>
          </a:p>
          <a:p>
            <a:endParaRPr lang="en-US" sz="2400" dirty="0">
              <a:solidFill>
                <a:schemeClr val="tx1"/>
              </a:solidFill>
            </a:endParaRP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41032" y="7949340"/>
            <a:ext cx="3098800" cy="1346200"/>
          </a:xfrm>
          <a:prstGeom prst="rect">
            <a:avLst/>
          </a:prstGeom>
        </p:spPr>
      </p:pic>
    </p:spTree>
    <p:extLst>
      <p:ext uri="{BB962C8B-B14F-4D97-AF65-F5344CB8AC3E}">
        <p14:creationId xmlns:p14="http://schemas.microsoft.com/office/powerpoint/2010/main" val="734701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127" name="Shape 127"/>
          <p:cNvSpPr>
            <a:spLocks noGrp="1"/>
          </p:cNvSpPr>
          <p:nvPr>
            <p:ph type="title"/>
          </p:nvPr>
        </p:nvSpPr>
        <p:spPr>
          <a:xfrm>
            <a:off x="311150" y="2667000"/>
            <a:ext cx="7327900" cy="4200525"/>
          </a:xfrm>
          <a:prstGeom prst="rect">
            <a:avLst/>
          </a:prstGeom>
        </p:spPr>
        <p:txBody>
          <a:bodyPr>
            <a:normAutofit fontScale="90000"/>
          </a:bodyPr>
          <a:lstStyle/>
          <a:p>
            <a:pPr defTabSz="554990">
              <a:lnSpc>
                <a:spcPct val="120000"/>
              </a:lnSpc>
              <a:defRPr sz="4084" cap="none" spc="0">
                <a:solidFill>
                  <a:schemeClr val="accent2"/>
                </a:solidFill>
                <a:effectLst>
                  <a:outerShdw blurRad="12065" dist="24130" dir="16200000" rotWithShape="0">
                    <a:srgbClr val="000000">
                      <a:alpha val="30000"/>
                    </a:srgbClr>
                  </a:outerShdw>
                </a:effectLst>
              </a:defRPr>
            </a:pPr>
            <a:r>
              <a:rPr dirty="0"/>
              <a:t>We strive to provide a primary education your child will never forget. Rich with diverse opportunities and experiences set within a</a:t>
            </a:r>
          </a:p>
          <a:p>
            <a:pPr defTabSz="554990">
              <a:lnSpc>
                <a:spcPct val="120000"/>
              </a:lnSpc>
              <a:defRPr sz="4084" cap="none" spc="0">
                <a:solidFill>
                  <a:schemeClr val="accent2"/>
                </a:solidFill>
                <a:effectLst>
                  <a:outerShdw blurRad="12065" dist="24130" dir="16200000" rotWithShape="0">
                    <a:srgbClr val="000000">
                      <a:alpha val="30000"/>
                    </a:srgbClr>
                  </a:outerShdw>
                </a:effectLst>
              </a:defRPr>
            </a:pPr>
            <a:r>
              <a:rPr dirty="0"/>
              <a:t>Christian context.</a:t>
            </a:r>
          </a:p>
        </p:txBody>
      </p:sp>
      <p:sp>
        <p:nvSpPr>
          <p:cNvPr id="6" name="Shape 123"/>
          <p:cNvSpPr/>
          <p:nvPr/>
        </p:nvSpPr>
        <p:spPr>
          <a:xfrm>
            <a:off x="957784" y="8103118"/>
            <a:ext cx="8731598" cy="125983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i="1">
                <a:solidFill>
                  <a:schemeClr val="accent1">
                    <a:satOff val="15300"/>
                    <a:lumOff val="-29822"/>
                  </a:schemeClr>
                </a:solidFill>
              </a:defRPr>
            </a:lvl1pPr>
          </a:lstStyle>
          <a:p>
            <a:r>
              <a:rPr lang="en-GB" dirty="0"/>
              <a:t>Together we grow, together we shine.</a:t>
            </a:r>
          </a:p>
          <a:p>
            <a:r>
              <a:rPr lang="en-GB" dirty="0"/>
              <a:t>Matthew 13: 31 - 32</a:t>
            </a:r>
          </a:p>
        </p:txBody>
      </p:sp>
      <p:pic>
        <p:nvPicPr>
          <p:cNvPr id="12" name="Picture Placeholder 11"/>
          <p:cNvPicPr>
            <a:picLocks noGrp="1" noChangeAspect="1"/>
          </p:cNvPicPr>
          <p:nvPr>
            <p:ph type="pic" sz="half" idx="13"/>
          </p:nvPr>
        </p:nvPicPr>
        <p:blipFill>
          <a:blip r:embed="rId3" cstate="print">
            <a:extLst>
              <a:ext uri="{28A0092B-C50C-407E-A947-70E740481C1C}">
                <a14:useLocalDpi xmlns:a14="http://schemas.microsoft.com/office/drawing/2010/main" val="0"/>
              </a:ext>
            </a:extLst>
          </a:blip>
          <a:srcRect l="5882" r="5882"/>
          <a:stretch>
            <a:fillRect/>
          </a:stretch>
        </p:blipFill>
        <p:spPr>
          <a:xfrm rot="16200000">
            <a:off x="6889750" y="2482850"/>
            <a:ext cx="6184900" cy="4673600"/>
          </a:xfr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2880" y="6965950"/>
            <a:ext cx="2032000" cy="1892300"/>
          </a:xfrm>
          <a:prstGeom prst="rect">
            <a:avLst/>
          </a:prstGeom>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 our Senior Leadership Team</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34848" y="7541096"/>
            <a:ext cx="2032000" cy="1892300"/>
          </a:xfrm>
          <a:prstGeom prst="rect">
            <a:avLst/>
          </a:prstGeom>
        </p:spPr>
      </p:pic>
      <p:pic>
        <p:nvPicPr>
          <p:cNvPr id="5" name="Google Shape;71;g3f84012c533_0_0"/>
          <p:cNvPicPr preferRelativeResize="0"/>
          <p:nvPr/>
        </p:nvPicPr>
        <p:blipFill>
          <a:blip r:embed="rId4">
            <a:alphaModFix/>
          </a:blip>
          <a:stretch>
            <a:fillRect/>
          </a:stretch>
        </p:blipFill>
        <p:spPr>
          <a:xfrm>
            <a:off x="1341342" y="3004592"/>
            <a:ext cx="1273670" cy="2091100"/>
          </a:xfrm>
          <a:prstGeom prst="rect">
            <a:avLst/>
          </a:prstGeom>
          <a:noFill/>
          <a:ln>
            <a:noFill/>
          </a:ln>
        </p:spPr>
      </p:pic>
      <p:sp>
        <p:nvSpPr>
          <p:cNvPr id="7" name="Google Shape;70;g3f84012c533_0_0"/>
          <p:cNvSpPr txBox="1">
            <a:spLocks/>
          </p:cNvSpPr>
          <p:nvPr/>
        </p:nvSpPr>
        <p:spPr>
          <a:xfrm>
            <a:off x="3282700" y="5656335"/>
            <a:ext cx="9874500" cy="776100"/>
          </a:xfrm>
          <a:prstGeom prst="rect">
            <a:avLst/>
          </a:prstGeom>
        </p:spPr>
        <p:txBody>
          <a:bodyPr spcFirstLastPara="1" vert="horz" wrap="square" lIns="50800" tIns="50800" rIns="50800" bIns="50800" rtlCol="0" anchor="t" anchorCtr="0">
            <a:normAutofit/>
          </a:bodyPr>
          <a:lstStyle>
            <a:lvl1pPr marL="406394" indent="-406394" algn="l" defTabSz="650230" rtl="0" eaLnBrk="1" latinLnBrk="0" hangingPunct="1">
              <a:spcBef>
                <a:spcPct val="20000"/>
              </a:spcBef>
              <a:spcAft>
                <a:spcPts val="853"/>
              </a:spcAft>
              <a:buClr>
                <a:schemeClr val="accent1">
                  <a:lumMod val="75000"/>
                </a:schemeClr>
              </a:buClr>
              <a:buSzPct val="145000"/>
              <a:buFont typeface="Arial"/>
              <a:buChar char="•"/>
              <a:defRPr sz="3413" kern="1200" cap="none">
                <a:solidFill>
                  <a:schemeClr val="tx1"/>
                </a:solidFill>
                <a:effectLst/>
                <a:latin typeface="+mn-lt"/>
                <a:ea typeface="+mn-ea"/>
                <a:cs typeface="+mn-cs"/>
              </a:defRPr>
            </a:lvl1pPr>
            <a:lvl2pPr marL="1056623" indent="-406394" algn="l" defTabSz="650230" rtl="0" eaLnBrk="1" latinLnBrk="0" hangingPunct="1">
              <a:spcBef>
                <a:spcPct val="20000"/>
              </a:spcBef>
              <a:spcAft>
                <a:spcPts val="853"/>
              </a:spcAft>
              <a:buClr>
                <a:schemeClr val="accent1">
                  <a:lumMod val="75000"/>
                </a:schemeClr>
              </a:buClr>
              <a:buSzPct val="145000"/>
              <a:buFont typeface="Arial"/>
              <a:buChar char="•"/>
              <a:defRPr sz="2844" kern="1200" cap="none">
                <a:solidFill>
                  <a:schemeClr val="tx1"/>
                </a:solidFill>
                <a:effectLst/>
                <a:latin typeface="+mn-lt"/>
                <a:ea typeface="+mn-ea"/>
                <a:cs typeface="+mn-cs"/>
              </a:defRPr>
            </a:lvl2pPr>
            <a:lvl3pPr marL="1706853" indent="-406394" algn="l" defTabSz="650230" rtl="0" eaLnBrk="1" latinLnBrk="0" hangingPunct="1">
              <a:spcBef>
                <a:spcPct val="20000"/>
              </a:spcBef>
              <a:spcAft>
                <a:spcPts val="853"/>
              </a:spcAft>
              <a:buClr>
                <a:schemeClr val="accent1">
                  <a:lumMod val="75000"/>
                </a:schemeClr>
              </a:buClr>
              <a:buSzPct val="145000"/>
              <a:buFont typeface="Arial"/>
              <a:buChar char="•"/>
              <a:defRPr sz="2560" kern="1200" cap="none">
                <a:solidFill>
                  <a:schemeClr val="tx1"/>
                </a:solidFill>
                <a:effectLst/>
                <a:latin typeface="+mn-lt"/>
                <a:ea typeface="+mn-ea"/>
                <a:cs typeface="+mn-cs"/>
              </a:defRPr>
            </a:lvl3pPr>
            <a:lvl4pPr marL="2194526" indent="-243836" algn="l" defTabSz="650230" rtl="0" eaLnBrk="1" latinLnBrk="0" hangingPunct="1">
              <a:spcBef>
                <a:spcPct val="20000"/>
              </a:spcBef>
              <a:spcAft>
                <a:spcPts val="853"/>
              </a:spcAft>
              <a:buClr>
                <a:schemeClr val="accent1">
                  <a:lumMod val="75000"/>
                </a:schemeClr>
              </a:buClr>
              <a:buSzPct val="145000"/>
              <a:buFont typeface="Arial"/>
              <a:buChar char="•"/>
              <a:defRPr sz="2276" kern="1200" cap="none">
                <a:solidFill>
                  <a:schemeClr val="tx1"/>
                </a:solidFill>
                <a:effectLst/>
                <a:latin typeface="+mn-lt"/>
                <a:ea typeface="+mn-ea"/>
                <a:cs typeface="+mn-cs"/>
              </a:defRPr>
            </a:lvl4pPr>
            <a:lvl5pPr marL="2844756" indent="-243836"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5pPr>
            <a:lvl6pPr marL="357626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6pPr>
            <a:lvl7pPr marL="422649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7pPr>
            <a:lvl8pPr marL="487672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8pPr>
            <a:lvl9pPr marL="552695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9pPr>
          </a:lstStyle>
          <a:p>
            <a:pPr marL="0" indent="0">
              <a:lnSpc>
                <a:spcPct val="100000"/>
              </a:lnSpc>
              <a:spcBef>
                <a:spcPts val="0"/>
              </a:spcBef>
              <a:spcAft>
                <a:spcPts val="0"/>
              </a:spcAft>
              <a:buFont typeface="Arial"/>
              <a:buNone/>
            </a:pPr>
            <a:r>
              <a:rPr lang="es-ES" dirty="0"/>
              <a:t>Miss Lucy James – Senior </a:t>
            </a:r>
            <a:r>
              <a:rPr lang="es-ES" dirty="0" err="1"/>
              <a:t>Teacher</a:t>
            </a:r>
            <a:endParaRPr lang="es-ES" dirty="0"/>
          </a:p>
        </p:txBody>
      </p:sp>
      <p:sp>
        <p:nvSpPr>
          <p:cNvPr id="8" name="Google Shape;70;g3f84012c533_0_0"/>
          <p:cNvSpPr txBox="1">
            <a:spLocks/>
          </p:cNvSpPr>
          <p:nvPr/>
        </p:nvSpPr>
        <p:spPr>
          <a:xfrm>
            <a:off x="3282700" y="3771574"/>
            <a:ext cx="9874500" cy="776100"/>
          </a:xfrm>
          <a:prstGeom prst="rect">
            <a:avLst/>
          </a:prstGeom>
        </p:spPr>
        <p:txBody>
          <a:bodyPr spcFirstLastPara="1" vert="horz" wrap="square" lIns="50800" tIns="50800" rIns="50800" bIns="50800" rtlCol="0" anchor="t" anchorCtr="0">
            <a:normAutofit/>
          </a:bodyPr>
          <a:lstStyle>
            <a:lvl1pPr marL="406394" indent="-406394" algn="l" defTabSz="650230" rtl="0" eaLnBrk="1" latinLnBrk="0" hangingPunct="1">
              <a:spcBef>
                <a:spcPct val="20000"/>
              </a:spcBef>
              <a:spcAft>
                <a:spcPts val="853"/>
              </a:spcAft>
              <a:buClr>
                <a:schemeClr val="accent1">
                  <a:lumMod val="75000"/>
                </a:schemeClr>
              </a:buClr>
              <a:buSzPct val="145000"/>
              <a:buFont typeface="Arial"/>
              <a:buChar char="•"/>
              <a:defRPr sz="3413" kern="1200" cap="none">
                <a:solidFill>
                  <a:schemeClr val="tx1"/>
                </a:solidFill>
                <a:effectLst/>
                <a:latin typeface="+mn-lt"/>
                <a:ea typeface="+mn-ea"/>
                <a:cs typeface="+mn-cs"/>
              </a:defRPr>
            </a:lvl1pPr>
            <a:lvl2pPr marL="1056623" indent="-406394" algn="l" defTabSz="650230" rtl="0" eaLnBrk="1" latinLnBrk="0" hangingPunct="1">
              <a:spcBef>
                <a:spcPct val="20000"/>
              </a:spcBef>
              <a:spcAft>
                <a:spcPts val="853"/>
              </a:spcAft>
              <a:buClr>
                <a:schemeClr val="accent1">
                  <a:lumMod val="75000"/>
                </a:schemeClr>
              </a:buClr>
              <a:buSzPct val="145000"/>
              <a:buFont typeface="Arial"/>
              <a:buChar char="•"/>
              <a:defRPr sz="2844" kern="1200" cap="none">
                <a:solidFill>
                  <a:schemeClr val="tx1"/>
                </a:solidFill>
                <a:effectLst/>
                <a:latin typeface="+mn-lt"/>
                <a:ea typeface="+mn-ea"/>
                <a:cs typeface="+mn-cs"/>
              </a:defRPr>
            </a:lvl2pPr>
            <a:lvl3pPr marL="1706853" indent="-406394" algn="l" defTabSz="650230" rtl="0" eaLnBrk="1" latinLnBrk="0" hangingPunct="1">
              <a:spcBef>
                <a:spcPct val="20000"/>
              </a:spcBef>
              <a:spcAft>
                <a:spcPts val="853"/>
              </a:spcAft>
              <a:buClr>
                <a:schemeClr val="accent1">
                  <a:lumMod val="75000"/>
                </a:schemeClr>
              </a:buClr>
              <a:buSzPct val="145000"/>
              <a:buFont typeface="Arial"/>
              <a:buChar char="•"/>
              <a:defRPr sz="2560" kern="1200" cap="none">
                <a:solidFill>
                  <a:schemeClr val="tx1"/>
                </a:solidFill>
                <a:effectLst/>
                <a:latin typeface="+mn-lt"/>
                <a:ea typeface="+mn-ea"/>
                <a:cs typeface="+mn-cs"/>
              </a:defRPr>
            </a:lvl3pPr>
            <a:lvl4pPr marL="2194526" indent="-243836" algn="l" defTabSz="650230" rtl="0" eaLnBrk="1" latinLnBrk="0" hangingPunct="1">
              <a:spcBef>
                <a:spcPct val="20000"/>
              </a:spcBef>
              <a:spcAft>
                <a:spcPts val="853"/>
              </a:spcAft>
              <a:buClr>
                <a:schemeClr val="accent1">
                  <a:lumMod val="75000"/>
                </a:schemeClr>
              </a:buClr>
              <a:buSzPct val="145000"/>
              <a:buFont typeface="Arial"/>
              <a:buChar char="•"/>
              <a:defRPr sz="2276" kern="1200" cap="none">
                <a:solidFill>
                  <a:schemeClr val="tx1"/>
                </a:solidFill>
                <a:effectLst/>
                <a:latin typeface="+mn-lt"/>
                <a:ea typeface="+mn-ea"/>
                <a:cs typeface="+mn-cs"/>
              </a:defRPr>
            </a:lvl4pPr>
            <a:lvl5pPr marL="2844756" indent="-243836"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5pPr>
            <a:lvl6pPr marL="357626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6pPr>
            <a:lvl7pPr marL="422649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7pPr>
            <a:lvl8pPr marL="487672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8pPr>
            <a:lvl9pPr marL="552695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9pPr>
          </a:lstStyle>
          <a:p>
            <a:pPr marL="0" indent="0">
              <a:lnSpc>
                <a:spcPct val="100000"/>
              </a:lnSpc>
              <a:spcBef>
                <a:spcPts val="0"/>
              </a:spcBef>
              <a:spcAft>
                <a:spcPts val="0"/>
              </a:spcAft>
              <a:buFont typeface="Arial"/>
              <a:buNone/>
            </a:pPr>
            <a:r>
              <a:rPr lang="es-ES" dirty="0" err="1"/>
              <a:t>Mrs</a:t>
            </a:r>
            <a:r>
              <a:rPr lang="es-ES" dirty="0"/>
              <a:t> </a:t>
            </a:r>
            <a:r>
              <a:rPr lang="es-ES" dirty="0" err="1"/>
              <a:t>Nic</a:t>
            </a:r>
            <a:r>
              <a:rPr lang="es-ES" dirty="0"/>
              <a:t> </a:t>
            </a:r>
            <a:r>
              <a:rPr lang="es-ES" dirty="0" err="1"/>
              <a:t>Badger</a:t>
            </a:r>
            <a:r>
              <a:rPr lang="es-ES" dirty="0"/>
              <a:t> - </a:t>
            </a:r>
            <a:r>
              <a:rPr lang="es-ES" dirty="0" err="1"/>
              <a:t>Executive</a:t>
            </a:r>
            <a:r>
              <a:rPr lang="es-ES" dirty="0"/>
              <a:t> </a:t>
            </a:r>
            <a:r>
              <a:rPr lang="es-ES" dirty="0" err="1"/>
              <a:t>Headteacher</a:t>
            </a:r>
            <a:endParaRPr lang="es-ES" dirty="0"/>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42760" y="4851300"/>
            <a:ext cx="1512168" cy="2376264"/>
          </a:xfrm>
          <a:prstGeom prst="rect">
            <a:avLst/>
          </a:prstGeom>
        </p:spPr>
      </p:pic>
    </p:spTree>
    <p:extLst>
      <p:ext uri="{BB962C8B-B14F-4D97-AF65-F5344CB8AC3E}">
        <p14:creationId xmlns:p14="http://schemas.microsoft.com/office/powerpoint/2010/main" val="1394834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650" dirty="0"/>
              <a:t>Who will be working with your child this year</a:t>
            </a:r>
            <a:r>
              <a:rPr lang="mr-IN" sz="5650" dirty="0">
                <a:cs typeface="Mangal"/>
              </a:rPr>
              <a:t>…</a:t>
            </a:r>
            <a:r>
              <a:rPr lang="en-GB" sz="5650" dirty="0"/>
              <a: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534848" y="7469088"/>
            <a:ext cx="2032000" cy="1892300"/>
          </a:xfrm>
          <a:prstGeom prst="rect">
            <a:avLst/>
          </a:prstGeom>
        </p:spPr>
      </p:pic>
      <p:sp>
        <p:nvSpPr>
          <p:cNvPr id="5" name="Google Shape;70;g3f84012c533_0_0">
            <a:extLst>
              <a:ext uri="{FF2B5EF4-FFF2-40B4-BE49-F238E27FC236}">
                <a16:creationId xmlns:a16="http://schemas.microsoft.com/office/drawing/2014/main" id="{41583C22-6A8B-4BE4-2C84-5A91374AEC07}"/>
              </a:ext>
            </a:extLst>
          </p:cNvPr>
          <p:cNvSpPr txBox="1">
            <a:spLocks/>
          </p:cNvSpPr>
          <p:nvPr/>
        </p:nvSpPr>
        <p:spPr>
          <a:xfrm>
            <a:off x="1183535" y="3786357"/>
            <a:ext cx="9874500" cy="776100"/>
          </a:xfrm>
          <a:prstGeom prst="rect">
            <a:avLst/>
          </a:prstGeom>
        </p:spPr>
        <p:txBody>
          <a:bodyPr spcFirstLastPara="1" vert="horz" wrap="square" lIns="50800" tIns="50800" rIns="50800" bIns="50800" rtlCol="0" anchor="t" anchorCtr="0">
            <a:noAutofit/>
          </a:bodyPr>
          <a:lstStyle>
            <a:lvl1pPr marL="406394" indent="-406394" algn="l" defTabSz="650230" rtl="0" eaLnBrk="1" latinLnBrk="0" hangingPunct="1">
              <a:spcBef>
                <a:spcPct val="20000"/>
              </a:spcBef>
              <a:spcAft>
                <a:spcPts val="853"/>
              </a:spcAft>
              <a:buClr>
                <a:schemeClr val="accent1">
                  <a:lumMod val="75000"/>
                </a:schemeClr>
              </a:buClr>
              <a:buSzPct val="145000"/>
              <a:buFont typeface="Arial"/>
              <a:buChar char="•"/>
              <a:defRPr sz="3413" kern="1200" cap="none">
                <a:solidFill>
                  <a:schemeClr val="tx1"/>
                </a:solidFill>
                <a:effectLst/>
                <a:latin typeface="+mn-lt"/>
                <a:ea typeface="+mn-ea"/>
                <a:cs typeface="+mn-cs"/>
              </a:defRPr>
            </a:lvl1pPr>
            <a:lvl2pPr marL="1056623" indent="-406394" algn="l" defTabSz="650230" rtl="0" eaLnBrk="1" latinLnBrk="0" hangingPunct="1">
              <a:spcBef>
                <a:spcPct val="20000"/>
              </a:spcBef>
              <a:spcAft>
                <a:spcPts val="853"/>
              </a:spcAft>
              <a:buClr>
                <a:schemeClr val="accent1">
                  <a:lumMod val="75000"/>
                </a:schemeClr>
              </a:buClr>
              <a:buSzPct val="145000"/>
              <a:buFont typeface="Arial"/>
              <a:buChar char="•"/>
              <a:defRPr sz="2844" kern="1200" cap="none">
                <a:solidFill>
                  <a:schemeClr val="tx1"/>
                </a:solidFill>
                <a:effectLst/>
                <a:latin typeface="+mn-lt"/>
                <a:ea typeface="+mn-ea"/>
                <a:cs typeface="+mn-cs"/>
              </a:defRPr>
            </a:lvl2pPr>
            <a:lvl3pPr marL="1706853" indent="-406394" algn="l" defTabSz="650230" rtl="0" eaLnBrk="1" latinLnBrk="0" hangingPunct="1">
              <a:spcBef>
                <a:spcPct val="20000"/>
              </a:spcBef>
              <a:spcAft>
                <a:spcPts val="853"/>
              </a:spcAft>
              <a:buClr>
                <a:schemeClr val="accent1">
                  <a:lumMod val="75000"/>
                </a:schemeClr>
              </a:buClr>
              <a:buSzPct val="145000"/>
              <a:buFont typeface="Arial"/>
              <a:buChar char="•"/>
              <a:defRPr sz="2560" kern="1200" cap="none">
                <a:solidFill>
                  <a:schemeClr val="tx1"/>
                </a:solidFill>
                <a:effectLst/>
                <a:latin typeface="+mn-lt"/>
                <a:ea typeface="+mn-ea"/>
                <a:cs typeface="+mn-cs"/>
              </a:defRPr>
            </a:lvl3pPr>
            <a:lvl4pPr marL="2194526" indent="-243836" algn="l" defTabSz="650230" rtl="0" eaLnBrk="1" latinLnBrk="0" hangingPunct="1">
              <a:spcBef>
                <a:spcPct val="20000"/>
              </a:spcBef>
              <a:spcAft>
                <a:spcPts val="853"/>
              </a:spcAft>
              <a:buClr>
                <a:schemeClr val="accent1">
                  <a:lumMod val="75000"/>
                </a:schemeClr>
              </a:buClr>
              <a:buSzPct val="145000"/>
              <a:buFont typeface="Arial"/>
              <a:buChar char="•"/>
              <a:defRPr sz="2276" kern="1200" cap="none">
                <a:solidFill>
                  <a:schemeClr val="tx1"/>
                </a:solidFill>
                <a:effectLst/>
                <a:latin typeface="+mn-lt"/>
                <a:ea typeface="+mn-ea"/>
                <a:cs typeface="+mn-cs"/>
              </a:defRPr>
            </a:lvl4pPr>
            <a:lvl5pPr marL="2844756" indent="-243836"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5pPr>
            <a:lvl6pPr marL="357626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6pPr>
            <a:lvl7pPr marL="422649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7pPr>
            <a:lvl8pPr marL="487672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8pPr>
            <a:lvl9pPr marL="5526954" indent="-325115" algn="l" defTabSz="650230" rtl="0" eaLnBrk="1" latinLnBrk="0" hangingPunct="1">
              <a:spcBef>
                <a:spcPct val="20000"/>
              </a:spcBef>
              <a:spcAft>
                <a:spcPts val="853"/>
              </a:spcAft>
              <a:buClr>
                <a:schemeClr val="accent1">
                  <a:lumMod val="75000"/>
                </a:schemeClr>
              </a:buClr>
              <a:buSzPct val="145000"/>
              <a:buFont typeface="Arial"/>
              <a:buChar char="•"/>
              <a:defRPr sz="1991" kern="1200" cap="none">
                <a:solidFill>
                  <a:schemeClr val="tx1"/>
                </a:solidFill>
                <a:effectLst/>
                <a:latin typeface="+mn-lt"/>
                <a:ea typeface="+mn-ea"/>
                <a:cs typeface="+mn-cs"/>
              </a:defRPr>
            </a:lvl9pPr>
          </a:lstStyle>
          <a:p>
            <a:pPr marL="0" indent="0">
              <a:lnSpc>
                <a:spcPct val="100000"/>
              </a:lnSpc>
              <a:spcBef>
                <a:spcPts val="0"/>
              </a:spcBef>
              <a:spcAft>
                <a:spcPts val="0"/>
              </a:spcAft>
              <a:buNone/>
            </a:pPr>
            <a:r>
              <a:rPr lang="es-ES" sz="5400" dirty="0"/>
              <a:t>Miss Phoebe Hough - Teacher </a:t>
            </a:r>
          </a:p>
          <a:p>
            <a:pPr marL="0" indent="0">
              <a:lnSpc>
                <a:spcPct val="100000"/>
              </a:lnSpc>
              <a:spcBef>
                <a:spcPts val="0"/>
              </a:spcBef>
              <a:spcAft>
                <a:spcPts val="0"/>
              </a:spcAft>
              <a:buNone/>
            </a:pPr>
            <a:endParaRPr lang="es-ES" sz="5400" dirty="0"/>
          </a:p>
          <a:p>
            <a:pPr marL="0" indent="0">
              <a:lnSpc>
                <a:spcPct val="100000"/>
              </a:lnSpc>
              <a:spcBef>
                <a:spcPts val="0"/>
              </a:spcBef>
              <a:spcAft>
                <a:spcPts val="0"/>
              </a:spcAft>
              <a:buNone/>
            </a:pPr>
            <a:r>
              <a:rPr lang="es-ES" sz="5400" dirty="0"/>
              <a:t>Mrs Christine Rose- Class Teaching Assistant</a:t>
            </a:r>
          </a:p>
        </p:txBody>
      </p:sp>
    </p:spTree>
    <p:extLst>
      <p:ext uri="{BB962C8B-B14F-4D97-AF65-F5344CB8AC3E}">
        <p14:creationId xmlns:p14="http://schemas.microsoft.com/office/powerpoint/2010/main" val="1724475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pic>
        <p:nvPicPr>
          <p:cNvPr id="8" name="Picture Placeholder 7"/>
          <p:cNvPicPr>
            <a:picLocks noGrp="1" noChangeAspect="1"/>
          </p:cNvPicPr>
          <p:nvPr>
            <p:ph type="pic" sz="half" idx="13"/>
          </p:nvPr>
        </p:nvPicPr>
        <p:blipFill>
          <a:blip r:embed="rId3" cstate="print">
            <a:extLst>
              <a:ext uri="{28A0092B-C50C-407E-A947-70E740481C1C}">
                <a14:useLocalDpi xmlns:a14="http://schemas.microsoft.com/office/drawing/2010/main" val="0"/>
              </a:ext>
            </a:extLst>
          </a:blip>
          <a:srcRect l="5882" r="5882"/>
          <a:stretch>
            <a:fillRect/>
          </a:stretch>
        </p:blipFill>
        <p:spPr>
          <a:xfrm rot="16200000">
            <a:off x="6889750" y="2482850"/>
            <a:ext cx="6184900" cy="4673600"/>
          </a:xfrm>
        </p:spPr>
      </p:pic>
      <p:sp>
        <p:nvSpPr>
          <p:cNvPr id="132" name="Shape 132"/>
          <p:cNvSpPr>
            <a:spLocks noGrp="1"/>
          </p:cNvSpPr>
          <p:nvPr>
            <p:ph type="title"/>
          </p:nvPr>
        </p:nvSpPr>
        <p:spPr>
          <a:xfrm>
            <a:off x="1245816" y="2140496"/>
            <a:ext cx="6386884" cy="2977604"/>
          </a:xfrm>
          <a:prstGeom prst="rect">
            <a:avLst/>
          </a:prstGeom>
        </p:spPr>
        <p:txBody>
          <a:bodyPr>
            <a:normAutofit fontScale="90000"/>
          </a:bodyPr>
          <a:lstStyle/>
          <a:p>
            <a:pPr defTabSz="327152">
              <a:lnSpc>
                <a:spcPct val="120000"/>
              </a:lnSpc>
              <a:defRPr sz="3136" cap="none" spc="0">
                <a:solidFill>
                  <a:schemeClr val="accent2"/>
                </a:solidFill>
                <a:effectLst>
                  <a:outerShdw blurRad="7112" dist="14224" dir="16200000" rotWithShape="0">
                    <a:srgbClr val="000000">
                      <a:alpha val="30000"/>
                    </a:srgbClr>
                  </a:outerShdw>
                </a:effectLst>
              </a:defRPr>
            </a:pPr>
            <a:r>
              <a:rPr dirty="0"/>
              <a:t>Our Christian values underpin all we do:</a:t>
            </a:r>
          </a:p>
          <a:p>
            <a:pPr defTabSz="327152">
              <a:lnSpc>
                <a:spcPct val="120000"/>
              </a:lnSpc>
              <a:defRPr sz="2408" cap="none" spc="0">
                <a:solidFill>
                  <a:schemeClr val="accent2"/>
                </a:solidFill>
                <a:effectLst>
                  <a:outerShdw blurRad="7112" dist="14224" dir="16200000" rotWithShape="0">
                    <a:srgbClr val="000000">
                      <a:alpha val="30000"/>
                    </a:srgbClr>
                  </a:outerShdw>
                </a:effectLst>
              </a:defRPr>
            </a:pPr>
            <a:endParaRPr dirty="0"/>
          </a:p>
          <a:p>
            <a:pPr defTabSz="327152">
              <a:lnSpc>
                <a:spcPct val="120000"/>
              </a:lnSpc>
              <a:defRPr sz="2408" cap="none" spc="0">
                <a:solidFill>
                  <a:schemeClr val="accent2"/>
                </a:solidFill>
                <a:effectLst>
                  <a:outerShdw blurRad="7112" dist="14224" dir="16200000" rotWithShape="0">
                    <a:srgbClr val="000000">
                      <a:alpha val="30000"/>
                    </a:srgbClr>
                  </a:outerShdw>
                </a:effectLst>
              </a:defRPr>
            </a:pPr>
            <a:r>
              <a:rPr dirty="0"/>
              <a:t>Our children are happy, caring and empathetic to others</a:t>
            </a:r>
          </a:p>
          <a:p>
            <a:pPr defTabSz="327152">
              <a:lnSpc>
                <a:spcPct val="120000"/>
              </a:lnSpc>
              <a:defRPr sz="2408" cap="none" spc="0">
                <a:solidFill>
                  <a:schemeClr val="accent2"/>
                </a:solidFill>
                <a:effectLst>
                  <a:outerShdw blurRad="7112" dist="14224" dir="16200000" rotWithShape="0">
                    <a:srgbClr val="000000">
                      <a:alpha val="30000"/>
                    </a:srgbClr>
                  </a:outerShdw>
                </a:effectLst>
              </a:defRPr>
            </a:pPr>
            <a:endParaRPr dirty="0"/>
          </a:p>
          <a:p>
            <a:pPr defTabSz="327152">
              <a:lnSpc>
                <a:spcPct val="120000"/>
              </a:lnSpc>
              <a:defRPr sz="2408" cap="none" spc="0">
                <a:solidFill>
                  <a:schemeClr val="accent2"/>
                </a:solidFill>
                <a:effectLst>
                  <a:outerShdw blurRad="7112" dist="14224" dir="16200000" rotWithShape="0">
                    <a:srgbClr val="000000">
                      <a:alpha val="30000"/>
                    </a:srgbClr>
                  </a:outerShdw>
                </a:effectLst>
              </a:defRPr>
            </a:pPr>
            <a:r>
              <a:rPr dirty="0"/>
              <a:t>Our children learn and develop as moral individuals within the context of Christian values</a:t>
            </a:r>
          </a:p>
        </p:txBody>
      </p:sp>
      <p:sp>
        <p:nvSpPr>
          <p:cNvPr id="6" name="Shape 123"/>
          <p:cNvSpPr/>
          <p:nvPr/>
        </p:nvSpPr>
        <p:spPr>
          <a:xfrm>
            <a:off x="1749872" y="7874780"/>
            <a:ext cx="6408712" cy="1321387"/>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i="1">
                <a:solidFill>
                  <a:schemeClr val="accent1">
                    <a:satOff val="15300"/>
                    <a:lumOff val="-29822"/>
                  </a:schemeClr>
                </a:solidFill>
              </a:defRPr>
            </a:lvl1pPr>
          </a:lstStyle>
          <a:p>
            <a:r>
              <a:rPr lang="en-GB" sz="2400" dirty="0">
                <a:solidFill>
                  <a:schemeClr val="tx1"/>
                </a:solidFill>
              </a:rPr>
              <a:t>Together we grow, together we shine.</a:t>
            </a:r>
          </a:p>
          <a:p>
            <a:r>
              <a:rPr lang="en-GB" sz="2400" dirty="0">
                <a:solidFill>
                  <a:schemeClr val="tx1"/>
                </a:solidFill>
              </a:rPr>
              <a:t>Matthew 13: 31 - 32</a:t>
            </a:r>
          </a:p>
          <a:p>
            <a:endParaRPr sz="18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2880" y="6965950"/>
            <a:ext cx="2032000" cy="1892300"/>
          </a:xfrm>
          <a:prstGeom prst="rect">
            <a:avLst/>
          </a:prstGeom>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137" name="Shape 137"/>
          <p:cNvSpPr>
            <a:spLocks noGrp="1"/>
          </p:cNvSpPr>
          <p:nvPr>
            <p:ph type="title"/>
          </p:nvPr>
        </p:nvSpPr>
        <p:spPr>
          <a:xfrm>
            <a:off x="3402259" y="1149521"/>
            <a:ext cx="6530900" cy="1321420"/>
          </a:xfrm>
          <a:prstGeom prst="rect">
            <a:avLst/>
          </a:prstGeom>
        </p:spPr>
        <p:txBody>
          <a:bodyPr/>
          <a:lstStyle/>
          <a:p>
            <a:r>
              <a:rPr dirty="0"/>
              <a:t>Our School rules</a:t>
            </a:r>
          </a:p>
        </p:txBody>
      </p:sp>
      <p:sp>
        <p:nvSpPr>
          <p:cNvPr id="7" name="Shape 123"/>
          <p:cNvSpPr/>
          <p:nvPr/>
        </p:nvSpPr>
        <p:spPr>
          <a:xfrm>
            <a:off x="3262040" y="8148402"/>
            <a:ext cx="8856983" cy="187538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i="1">
                <a:solidFill>
                  <a:schemeClr val="accent1">
                    <a:satOff val="15300"/>
                    <a:lumOff val="-29822"/>
                  </a:schemeClr>
                </a:solidFill>
              </a:defRPr>
            </a:lvl1pPr>
          </a:lstStyle>
          <a:p>
            <a:r>
              <a:rPr lang="en-GB" dirty="0"/>
              <a:t>Together we grow, together we shine.</a:t>
            </a:r>
          </a:p>
          <a:p>
            <a:r>
              <a:rPr lang="en-GB" dirty="0"/>
              <a:t>Matthew 13: 31 - 32</a:t>
            </a:r>
          </a:p>
          <a:p>
            <a:endParaRPr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6016" y="2788568"/>
            <a:ext cx="7233446" cy="5042207"/>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42760" y="412304"/>
            <a:ext cx="2895228" cy="1930152"/>
          </a:xfrm>
          <a:prstGeom prst="rect">
            <a:avLst/>
          </a:prstGeom>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48" name="Shape 148"/>
          <p:cNvSpPr>
            <a:spLocks noGrp="1"/>
          </p:cNvSpPr>
          <p:nvPr>
            <p:ph type="title"/>
          </p:nvPr>
        </p:nvSpPr>
        <p:spPr>
          <a:prstGeom prst="rect">
            <a:avLst/>
          </a:prstGeom>
        </p:spPr>
        <p:txBody>
          <a:bodyPr/>
          <a:lstStyle/>
          <a:p>
            <a:r>
              <a:rPr lang="en-GB" dirty="0">
                <a:solidFill>
                  <a:schemeClr val="tx1"/>
                </a:solidFill>
              </a:rPr>
              <a:t>Autumn term learning 2026</a:t>
            </a:r>
            <a:endParaRPr dirty="0">
              <a:solidFill>
                <a:schemeClr val="tx1"/>
              </a:solidFill>
            </a:endParaRPr>
          </a:p>
        </p:txBody>
      </p:sp>
      <p:sp>
        <p:nvSpPr>
          <p:cNvPr id="8" name="Shape 123"/>
          <p:cNvSpPr/>
          <p:nvPr/>
        </p:nvSpPr>
        <p:spPr>
          <a:xfrm>
            <a:off x="597743" y="8582914"/>
            <a:ext cx="10923491" cy="693523"/>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i="1">
                <a:solidFill>
                  <a:schemeClr val="accent1">
                    <a:satOff val="15300"/>
                    <a:lumOff val="-29822"/>
                  </a:schemeClr>
                </a:solidFill>
              </a:defRPr>
            </a:lvl1pPr>
          </a:lstStyle>
          <a:p>
            <a:endParaRPr dirty="0"/>
          </a:p>
        </p:txBody>
      </p:sp>
      <p:pic>
        <p:nvPicPr>
          <p:cNvPr id="2" name="Picture 1">
            <a:extLst>
              <a:ext uri="{FF2B5EF4-FFF2-40B4-BE49-F238E27FC236}">
                <a16:creationId xmlns:a16="http://schemas.microsoft.com/office/drawing/2014/main" id="{2C8140E5-8B4D-9416-B2F3-40EA994868F4}"/>
              </a:ext>
            </a:extLst>
          </p:cNvPr>
          <p:cNvPicPr>
            <a:picLocks noChangeAspect="1"/>
          </p:cNvPicPr>
          <p:nvPr/>
        </p:nvPicPr>
        <p:blipFill>
          <a:blip r:embed="rId4"/>
          <a:stretch>
            <a:fillRect/>
          </a:stretch>
        </p:blipFill>
        <p:spPr>
          <a:xfrm>
            <a:off x="832674" y="1851621"/>
            <a:ext cx="11563987" cy="6753674"/>
          </a:xfrm>
          <a:prstGeom prst="rect">
            <a:avLst/>
          </a:prstGeom>
        </p:spPr>
      </p:pic>
    </p:spTree>
    <p:extLst>
      <p:ext uri="{BB962C8B-B14F-4D97-AF65-F5344CB8AC3E}">
        <p14:creationId xmlns:p14="http://schemas.microsoft.com/office/powerpoint/2010/main" val="4252803037"/>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52" name="Shape 152"/>
          <p:cNvSpPr>
            <a:spLocks noGrp="1"/>
          </p:cNvSpPr>
          <p:nvPr>
            <p:ph type="title"/>
          </p:nvPr>
        </p:nvSpPr>
        <p:spPr>
          <a:prstGeom prst="rect">
            <a:avLst/>
          </a:prstGeom>
        </p:spPr>
        <p:txBody>
          <a:bodyPr/>
          <a:lstStyle/>
          <a:p>
            <a:r>
              <a:rPr dirty="0">
                <a:solidFill>
                  <a:schemeClr val="tx1"/>
                </a:solidFill>
              </a:rPr>
              <a:t>HOMEWORK</a:t>
            </a:r>
          </a:p>
        </p:txBody>
      </p:sp>
      <p:sp>
        <p:nvSpPr>
          <p:cNvPr id="5" name="TextBox 4"/>
          <p:cNvSpPr txBox="1"/>
          <p:nvPr/>
        </p:nvSpPr>
        <p:spPr>
          <a:xfrm>
            <a:off x="1533848" y="2105550"/>
            <a:ext cx="10921357" cy="60119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GB" sz="1600" dirty="0">
                <a:solidFill>
                  <a:schemeClr val="tx1"/>
                </a:solidFill>
                <a:effectLst/>
              </a:rPr>
              <a:t>Each child will receive a reading diary and homework journal in order to complete homework tasks.</a:t>
            </a:r>
            <a:endParaRPr lang="en-US" sz="1600" dirty="0">
              <a:solidFill>
                <a:schemeClr val="tx1"/>
              </a:solidFill>
              <a:effectLst/>
            </a:endParaRPr>
          </a:p>
          <a:p>
            <a:r>
              <a:rPr lang="en-GB" sz="1600" b="1" u="sng" dirty="0">
                <a:effectLst/>
              </a:rPr>
              <a:t>Reading</a:t>
            </a:r>
            <a:r>
              <a:rPr lang="en-GB" sz="1600" dirty="0">
                <a:effectLst/>
              </a:rPr>
              <a:t> – </a:t>
            </a:r>
            <a:r>
              <a:rPr lang="en-GB" sz="1600" dirty="0">
                <a:solidFill>
                  <a:schemeClr val="tx1"/>
                </a:solidFill>
                <a:effectLst/>
              </a:rPr>
              <a:t>reading between 4 – 7 times a week is given a high priority from reception to year 6. Reading entries will be recorded in a reading diary which all the children will be provided with. Each half term, class teachers will also issue a list of recommended reading both fiction and non-fiction linked to the connected curriculum theme. </a:t>
            </a:r>
            <a:endParaRPr lang="en-US" sz="1600" dirty="0">
              <a:solidFill>
                <a:schemeClr val="tx1"/>
              </a:solidFill>
              <a:effectLst/>
            </a:endParaRPr>
          </a:p>
          <a:p>
            <a:r>
              <a:rPr lang="en-GB" sz="1600" b="1" u="sng" dirty="0">
                <a:solidFill>
                  <a:schemeClr val="tx1"/>
                </a:solidFill>
                <a:effectLst/>
              </a:rPr>
              <a:t>Spelling</a:t>
            </a:r>
            <a:r>
              <a:rPr lang="en-GB" sz="1600" dirty="0">
                <a:solidFill>
                  <a:schemeClr val="tx1"/>
                </a:solidFill>
                <a:effectLst/>
              </a:rPr>
              <a:t> – Children will receive a spelling list of age appropriate high frequency words at the start of each week to learn. The children will be learning between 8-10 words each week. This will be  in addition to spelling patterns from staged spelling groups where words are tested weekly. Children in KS2 will receive these on a Monday and be tested the following Monday.</a:t>
            </a:r>
            <a:endParaRPr lang="en-US" sz="1600" dirty="0">
              <a:solidFill>
                <a:schemeClr val="tx1"/>
              </a:solidFill>
              <a:effectLst/>
            </a:endParaRPr>
          </a:p>
          <a:p>
            <a:r>
              <a:rPr lang="en-GB" sz="1600" b="1" u="sng" dirty="0">
                <a:solidFill>
                  <a:schemeClr val="tx1"/>
                </a:solidFill>
                <a:effectLst/>
              </a:rPr>
              <a:t>Times tables</a:t>
            </a:r>
            <a:r>
              <a:rPr lang="en-GB" sz="1600" dirty="0">
                <a:solidFill>
                  <a:schemeClr val="tx1"/>
                </a:solidFill>
                <a:effectLst/>
              </a:rPr>
              <a:t> – Children will receive specific times tables to learn in each year group. Year 5 and 6 children are expected to learn all times tables with related division facts.</a:t>
            </a:r>
            <a:endParaRPr lang="en-US" sz="1600" dirty="0">
              <a:solidFill>
                <a:schemeClr val="tx1"/>
              </a:solidFill>
              <a:effectLst/>
            </a:endParaRPr>
          </a:p>
          <a:p>
            <a:r>
              <a:rPr lang="en-GB" sz="1600" dirty="0">
                <a:solidFill>
                  <a:schemeClr val="tx1"/>
                </a:solidFill>
                <a:effectLst/>
              </a:rPr>
              <a:t>Maths- Children will receive a weekly maths homework sheet that related to what we have been working on that week. These will go out on a Monday and will be returned the following Monday.</a:t>
            </a:r>
          </a:p>
          <a:p>
            <a:r>
              <a:rPr lang="en-GB" sz="1600" b="1" u="sng" dirty="0">
                <a:solidFill>
                  <a:schemeClr val="tx1"/>
                </a:solidFill>
                <a:effectLst/>
              </a:rPr>
              <a:t>Home learning projects</a:t>
            </a:r>
            <a:r>
              <a:rPr lang="en-GB" sz="1600" dirty="0">
                <a:solidFill>
                  <a:schemeClr val="tx1"/>
                </a:solidFill>
                <a:effectLst/>
              </a:rPr>
              <a:t> – As part of our inclusive curriculum, all classes will be asked to complete a home learning project </a:t>
            </a:r>
            <a:r>
              <a:rPr lang="en-GB" sz="1600" b="1" dirty="0">
                <a:solidFill>
                  <a:schemeClr val="tx1"/>
                </a:solidFill>
                <a:effectLst/>
              </a:rPr>
              <a:t>once a half term</a:t>
            </a:r>
            <a:r>
              <a:rPr lang="en-GB" sz="1600" dirty="0">
                <a:solidFill>
                  <a:schemeClr val="tx1"/>
                </a:solidFill>
                <a:effectLst/>
              </a:rPr>
              <a:t>. These projects, Take away homework, are linked to the class learning theme and children have a choice of which task they wish to complete at home. We believe that these projects are a great opportunity for parents/carers to work alongside their child, enhancing their learning experience. The projects are shared and celebrated with other classes.</a:t>
            </a:r>
            <a:endParaRPr lang="en-US" sz="1600" dirty="0">
              <a:solidFill>
                <a:schemeClr val="tx1"/>
              </a:solidFill>
              <a:effectLst/>
            </a:endParaRPr>
          </a:p>
          <a:p>
            <a:endParaRPr lang="en-US" sz="1600" dirty="0">
              <a:solidFill>
                <a:schemeClr val="tx1"/>
              </a:solidFill>
              <a:effectLst/>
            </a:endParaRPr>
          </a:p>
          <a:p>
            <a:r>
              <a:rPr lang="en-GB" sz="1600" b="1" u="sng" dirty="0">
                <a:solidFill>
                  <a:schemeClr val="tx1"/>
                </a:solidFill>
                <a:effectLst/>
              </a:rPr>
              <a:t>Knowledge organiser </a:t>
            </a:r>
            <a:r>
              <a:rPr lang="en-GB" sz="1600" dirty="0">
                <a:solidFill>
                  <a:schemeClr val="tx1"/>
                </a:solidFill>
                <a:effectLst/>
              </a:rPr>
              <a:t>– Key facts, information and vocabulary linked to the area of learning in class for that term. Children will be expected to know some of the facts and use these key words within their learning.</a:t>
            </a:r>
            <a:endParaRPr lang="en-US" sz="1600" dirty="0">
              <a:solidFill>
                <a:schemeClr val="tx1"/>
              </a:solidFill>
              <a:effectLst/>
            </a:endParaRPr>
          </a:p>
          <a:p>
            <a:endParaRPr lang="en-GB" sz="1600" b="1" dirty="0">
              <a:solidFill>
                <a:schemeClr val="tx1"/>
              </a:solidFill>
              <a:effectLst/>
            </a:endParaRPr>
          </a:p>
          <a:p>
            <a:r>
              <a:rPr lang="en-GB" sz="1600" b="1" i="1" dirty="0">
                <a:solidFill>
                  <a:schemeClr val="tx1"/>
                </a:solidFill>
                <a:effectLst/>
              </a:rPr>
              <a:t>Year 6 – There may be times in year 6 when further homework will be set to extend and reinforce the learning in the classroom</a:t>
            </a:r>
            <a:r>
              <a:rPr lang="en-GB" sz="1600" b="1" i="1" dirty="0">
                <a:effectLst/>
              </a:rPr>
              <a:t>.</a:t>
            </a:r>
            <a:endParaRPr lang="en-US" sz="1600" b="1" i="1" dirty="0">
              <a:effectLst/>
            </a:endParaRPr>
          </a:p>
        </p:txBody>
      </p:sp>
      <p:sp>
        <p:nvSpPr>
          <p:cNvPr id="6" name="Shape 123"/>
          <p:cNvSpPr/>
          <p:nvPr/>
        </p:nvSpPr>
        <p:spPr>
          <a:xfrm>
            <a:off x="2757984" y="8412918"/>
            <a:ext cx="7865264" cy="1875385"/>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i="1">
                <a:solidFill>
                  <a:schemeClr val="accent1">
                    <a:satOff val="15300"/>
                    <a:lumOff val="-29822"/>
                  </a:schemeClr>
                </a:solidFill>
              </a:defRPr>
            </a:lvl1pPr>
          </a:lstStyle>
          <a:p>
            <a:r>
              <a:rPr lang="en-GB" dirty="0"/>
              <a:t>Together we grow, together we shine.</a:t>
            </a:r>
          </a:p>
          <a:p>
            <a:r>
              <a:rPr lang="en-GB" dirty="0"/>
              <a:t>Matthew 13: 31 - 32</a:t>
            </a:r>
          </a:p>
          <a:p>
            <a:endParaRPr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2880" y="190500"/>
            <a:ext cx="2032000" cy="1892300"/>
          </a:xfrm>
          <a:prstGeom prst="rect">
            <a:avLst/>
          </a:prstGeom>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56" name="Shape 156"/>
          <p:cNvSpPr>
            <a:spLocks noGrp="1"/>
          </p:cNvSpPr>
          <p:nvPr>
            <p:ph type="title"/>
          </p:nvPr>
        </p:nvSpPr>
        <p:spPr>
          <a:xfrm>
            <a:off x="813768" y="412304"/>
            <a:ext cx="11353800" cy="2032000"/>
          </a:xfrm>
          <a:prstGeom prst="rect">
            <a:avLst/>
          </a:prstGeom>
        </p:spPr>
        <p:txBody>
          <a:bodyPr/>
          <a:lstStyle/>
          <a:p>
            <a:r>
              <a:rPr lang="en-GB" dirty="0">
                <a:solidFill>
                  <a:schemeClr val="tx1"/>
                </a:solidFill>
              </a:rPr>
              <a:t>Statutory Testing</a:t>
            </a:r>
            <a:endParaRPr dirty="0">
              <a:solidFill>
                <a:schemeClr val="tx1"/>
              </a:solidFill>
            </a:endParaRPr>
          </a:p>
        </p:txBody>
      </p:sp>
      <p:sp>
        <p:nvSpPr>
          <p:cNvPr id="2" name="TextBox 1"/>
          <p:cNvSpPr txBox="1"/>
          <p:nvPr/>
        </p:nvSpPr>
        <p:spPr>
          <a:xfrm>
            <a:off x="1804282" y="2161513"/>
            <a:ext cx="10363286"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GB" altLang="en-US" sz="2000" b="1" dirty="0">
                <a:solidFill>
                  <a:srgbClr val="181717"/>
                </a:solidFill>
                <a:latin typeface="+mj-lt"/>
                <a:sym typeface="BPreplay" charset="0"/>
              </a:rPr>
              <a:t>Statutory testing takes places in Year 1 – Phonics screening, Year 4 </a:t>
            </a:r>
            <a:r>
              <a:rPr lang="en-GB" altLang="en-US" sz="2000" b="1">
                <a:solidFill>
                  <a:srgbClr val="181717"/>
                </a:solidFill>
                <a:latin typeface="+mj-lt"/>
                <a:sym typeface="BPreplay" charset="0"/>
              </a:rPr>
              <a:t>– Multiplication </a:t>
            </a:r>
            <a:r>
              <a:rPr lang="en-GB" altLang="en-US" sz="2000" b="1" dirty="0">
                <a:solidFill>
                  <a:srgbClr val="181717"/>
                </a:solidFill>
                <a:latin typeface="+mj-lt"/>
                <a:sym typeface="BPreplay" charset="0"/>
              </a:rPr>
              <a:t>Test and at the end of Key Stage 2</a:t>
            </a:r>
            <a:endParaRPr lang="es-ES" sz="2000" dirty="0"/>
          </a:p>
        </p:txBody>
      </p:sp>
      <p:sp>
        <p:nvSpPr>
          <p:cNvPr id="7" name="Shape 123"/>
          <p:cNvSpPr/>
          <p:nvPr/>
        </p:nvSpPr>
        <p:spPr>
          <a:xfrm>
            <a:off x="1891650" y="8399013"/>
            <a:ext cx="8731598" cy="56271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i="1">
                <a:solidFill>
                  <a:schemeClr val="accent1">
                    <a:satOff val="15300"/>
                    <a:lumOff val="-29822"/>
                  </a:schemeClr>
                </a:solidFill>
              </a:defRPr>
            </a:lvl1pPr>
          </a:lstStyle>
          <a:p>
            <a:endParaRPr sz="26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2879" y="7941812"/>
            <a:ext cx="1809083" cy="1684709"/>
          </a:xfrm>
          <a:prstGeom prst="rect">
            <a:avLst/>
          </a:prstGeom>
        </p:spPr>
      </p:pic>
      <p:sp>
        <p:nvSpPr>
          <p:cNvPr id="4" name="TextBox 3"/>
          <p:cNvSpPr txBox="1"/>
          <p:nvPr/>
        </p:nvSpPr>
        <p:spPr>
          <a:xfrm>
            <a:off x="1461840" y="3148608"/>
            <a:ext cx="10705728" cy="3598549"/>
          </a:xfrm>
          <a:prstGeom prst="rect">
            <a:avLst/>
          </a:prstGeom>
          <a:noFill/>
        </p:spPr>
        <p:txBody>
          <a:bodyPr wrap="square" lIns="91440" tIns="45720" rIns="91440" bIns="45720" rtlCol="0" anchor="t">
            <a:spAutoFit/>
          </a:bodyPr>
          <a:lstStyle/>
          <a:p>
            <a:r>
              <a:rPr lang="en-US" b="1" dirty="0">
                <a:effectLst/>
              </a:rPr>
              <a:t>Key Statutory Assessments</a:t>
            </a:r>
          </a:p>
          <a:p>
            <a:endParaRPr lang="en-US" b="1" dirty="0">
              <a:effectLst/>
            </a:endParaRPr>
          </a:p>
          <a:p>
            <a:r>
              <a:rPr lang="en-US" b="1" dirty="0">
                <a:effectLst/>
              </a:rPr>
              <a:t>Key Stage 2 SATs:</a:t>
            </a:r>
            <a:r>
              <a:rPr lang="en-US" dirty="0">
                <a:effectLst/>
              </a:rPr>
              <a:t> Taken in May of Year 6 in English reading, mathematics, and grammar, punctuation and spelling (GPS). Writing is assessed by teachers at the end of every unit.</a:t>
            </a:r>
            <a:endParaRPr lang="en-US" dirty="0"/>
          </a:p>
          <a:p>
            <a:endParaRPr lang="en-US" dirty="0"/>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High Schools</a:t>
            </a:r>
            <a:endParaRPr lang="en-GB" dirty="0">
              <a:solidFill>
                <a:schemeClr val="tx1"/>
              </a:solidFill>
            </a:endParaRPr>
          </a:p>
        </p:txBody>
      </p:sp>
      <p:sp>
        <p:nvSpPr>
          <p:cNvPr id="4" name="Shape 123"/>
          <p:cNvSpPr/>
          <p:nvPr/>
        </p:nvSpPr>
        <p:spPr>
          <a:xfrm>
            <a:off x="1891650" y="8345923"/>
            <a:ext cx="8731598" cy="668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i="1">
                <a:solidFill>
                  <a:schemeClr val="accent1">
                    <a:satOff val="15300"/>
                    <a:lumOff val="-29822"/>
                  </a:schemeClr>
                </a:solidFill>
              </a:defRPr>
            </a:lvl1pPr>
          </a:lstStyle>
          <a:p>
            <a:endParaRPr dirty="0"/>
          </a:p>
        </p:txBody>
      </p:sp>
      <p:sp>
        <p:nvSpPr>
          <p:cNvPr id="5" name="Rectangle 4"/>
          <p:cNvSpPr/>
          <p:nvPr/>
        </p:nvSpPr>
        <p:spPr>
          <a:xfrm>
            <a:off x="3118024" y="8068813"/>
            <a:ext cx="8435776" cy="670953"/>
          </a:xfrm>
          <a:prstGeom prst="rect">
            <a:avLst/>
          </a:prstGeom>
        </p:spPr>
        <p:txBody>
          <a:bodyPr wrap="square">
            <a:spAutoFit/>
          </a:bodyPr>
          <a:lstStyle/>
          <a:p>
            <a:r>
              <a:rPr lang="en-GB" sz="1600" b="1" dirty="0">
                <a:solidFill>
                  <a:schemeClr val="tx1"/>
                </a:solidFill>
              </a:rPr>
              <a:t>Together we grow, together we shine.</a:t>
            </a:r>
          </a:p>
          <a:p>
            <a:r>
              <a:rPr lang="en-GB" sz="1600" b="1" dirty="0">
                <a:solidFill>
                  <a:schemeClr val="tx1"/>
                </a:solidFill>
              </a:rPr>
              <a:t>Matthew 13: 31 - 32</a:t>
            </a:r>
          </a:p>
        </p:txBody>
      </p:sp>
      <p:sp>
        <p:nvSpPr>
          <p:cNvPr id="6" name="Google Shape;205;p13"/>
          <p:cNvSpPr/>
          <p:nvPr/>
        </p:nvSpPr>
        <p:spPr>
          <a:xfrm>
            <a:off x="1173808" y="2644552"/>
            <a:ext cx="10657184" cy="6448392"/>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1400"/>
              </a:spcBef>
              <a:spcAft>
                <a:spcPts val="0"/>
              </a:spcAft>
              <a:buNone/>
            </a:pPr>
            <a:r>
              <a:rPr lang="es-ES" sz="2800" b="1" dirty="0">
                <a:solidFill>
                  <a:schemeClr val="tx1"/>
                </a:solidFill>
                <a:latin typeface="+mj-lt"/>
                <a:ea typeface="Georgia"/>
                <a:cs typeface="Georgia"/>
                <a:sym typeface="Georgia"/>
              </a:rPr>
              <a:t>Secondary School Applications – Key Dates</a:t>
            </a:r>
            <a:endParaRPr sz="2800" b="1" dirty="0">
              <a:solidFill>
                <a:schemeClr val="tx1"/>
              </a:solidFill>
              <a:latin typeface="+mj-lt"/>
              <a:ea typeface="Georgia"/>
              <a:cs typeface="Georgia"/>
              <a:sym typeface="Georgia"/>
            </a:endParaRPr>
          </a:p>
          <a:p>
            <a:pPr marL="0" lvl="0" indent="0" algn="l" rtl="0">
              <a:lnSpc>
                <a:spcPct val="115000"/>
              </a:lnSpc>
              <a:spcBef>
                <a:spcPts val="1400"/>
              </a:spcBef>
              <a:spcAft>
                <a:spcPts val="0"/>
              </a:spcAft>
              <a:buNone/>
            </a:pPr>
            <a:r>
              <a:rPr lang="es-ES" sz="2600" b="1" dirty="0">
                <a:solidFill>
                  <a:schemeClr val="tx1"/>
                </a:solidFill>
                <a:latin typeface="+mj-lt"/>
                <a:ea typeface="Georgia"/>
                <a:cs typeface="Georgia"/>
                <a:sym typeface="Georgia"/>
              </a:rPr>
              <a:t>September 2027 entry (General)</a:t>
            </a:r>
            <a:endParaRPr sz="2600" dirty="0">
              <a:solidFill>
                <a:schemeClr val="tx1"/>
              </a:solidFill>
              <a:latin typeface="+mj-lt"/>
              <a:ea typeface="Georgia"/>
              <a:cs typeface="Georgia"/>
              <a:sym typeface="Georgia"/>
            </a:endParaRPr>
          </a:p>
          <a:p>
            <a:pPr marL="457200" lvl="0" indent="-393700" algn="l" rtl="0">
              <a:lnSpc>
                <a:spcPct val="115000"/>
              </a:lnSpc>
              <a:spcBef>
                <a:spcPts val="1200"/>
              </a:spcBef>
              <a:spcAft>
                <a:spcPts val="0"/>
              </a:spcAft>
              <a:buSzPts val="2600"/>
              <a:buChar char="●"/>
            </a:pPr>
            <a:r>
              <a:rPr lang="es-ES" sz="2600" b="1" dirty="0">
                <a:solidFill>
                  <a:schemeClr val="tx1"/>
                </a:solidFill>
                <a:latin typeface="+mj-lt"/>
                <a:ea typeface="Georgia"/>
                <a:cs typeface="Georgia"/>
                <a:sym typeface="Georgia"/>
              </a:rPr>
              <a:t>September 2026:</a:t>
            </a:r>
            <a:r>
              <a:rPr lang="es-ES" sz="2600" dirty="0">
                <a:solidFill>
                  <a:schemeClr val="tx1"/>
                </a:solidFill>
                <a:latin typeface="+mj-lt"/>
                <a:ea typeface="Georgia"/>
                <a:cs typeface="Georgia"/>
                <a:sym typeface="Georgia"/>
              </a:rPr>
              <a:t> Applications open</a:t>
            </a:r>
            <a:endParaRPr sz="2600" dirty="0">
              <a:solidFill>
                <a:schemeClr val="tx1"/>
              </a:solidFill>
              <a:latin typeface="+mj-lt"/>
              <a:ea typeface="Georgia"/>
              <a:cs typeface="Georgia"/>
              <a:sym typeface="Georgia"/>
            </a:endParaRPr>
          </a:p>
          <a:p>
            <a:pPr marL="457200" indent="-393700" algn="l">
              <a:lnSpc>
                <a:spcPct val="114999"/>
              </a:lnSpc>
              <a:spcBef>
                <a:spcPts val="1200"/>
              </a:spcBef>
              <a:buSzPts val="2600"/>
              <a:buChar char="●"/>
            </a:pPr>
            <a:r>
              <a:rPr lang="es-ES" sz="2600" b="1" dirty="0">
                <a:solidFill>
                  <a:schemeClr val="tx1"/>
                </a:solidFill>
                <a:latin typeface="+mj-lt"/>
                <a:ea typeface="Georgia"/>
                <a:cs typeface="Georgia"/>
              </a:rPr>
              <a:t>September 30th: </a:t>
            </a:r>
            <a:r>
              <a:rPr lang="es-ES" sz="2600" dirty="0">
                <a:solidFill>
                  <a:schemeClr val="tx1"/>
                </a:solidFill>
                <a:latin typeface="+mj-lt"/>
                <a:ea typeface="Georgia"/>
                <a:cs typeface="Georgia"/>
              </a:rPr>
              <a:t>Bishop Heber Open Evening</a:t>
            </a:r>
          </a:p>
          <a:p>
            <a:pPr marL="457200" lvl="0" indent="-393700" algn="l" rtl="0">
              <a:lnSpc>
                <a:spcPct val="115000"/>
              </a:lnSpc>
              <a:spcBef>
                <a:spcPts val="0"/>
              </a:spcBef>
              <a:spcAft>
                <a:spcPts val="0"/>
              </a:spcAft>
              <a:buSzPts val="2600"/>
              <a:buChar char="●"/>
            </a:pPr>
            <a:r>
              <a:rPr lang="es-ES" sz="2600" b="1" dirty="0">
                <a:solidFill>
                  <a:schemeClr val="tx1"/>
                </a:solidFill>
                <a:latin typeface="+mj-lt"/>
                <a:ea typeface="Georgia"/>
                <a:cs typeface="Georgia"/>
                <a:sym typeface="Georgia"/>
              </a:rPr>
              <a:t>31 October 2026:</a:t>
            </a:r>
            <a:r>
              <a:rPr lang="es-ES" sz="2600" dirty="0">
                <a:solidFill>
                  <a:schemeClr val="tx1"/>
                </a:solidFill>
                <a:latin typeface="+mj-lt"/>
                <a:ea typeface="Georgia"/>
                <a:cs typeface="Georgia"/>
                <a:sym typeface="Georgia"/>
              </a:rPr>
              <a:t> </a:t>
            </a:r>
            <a:r>
              <a:rPr lang="es-ES" sz="2600" b="1" dirty="0">
                <a:solidFill>
                  <a:schemeClr val="tx1"/>
                </a:solidFill>
                <a:latin typeface="+mj-lt"/>
                <a:ea typeface="Georgia"/>
                <a:cs typeface="Georgia"/>
                <a:sym typeface="Georgia"/>
              </a:rPr>
              <a:t>Application deadline</a:t>
            </a:r>
            <a:endParaRPr sz="2600" b="1" dirty="0">
              <a:solidFill>
                <a:schemeClr val="tx1"/>
              </a:solidFill>
              <a:latin typeface="+mj-lt"/>
              <a:ea typeface="Georgia"/>
              <a:cs typeface="Georgia"/>
              <a:sym typeface="Georgia"/>
            </a:endParaRPr>
          </a:p>
          <a:p>
            <a:pPr marL="457200" lvl="0" indent="-393700" algn="l" rtl="0">
              <a:lnSpc>
                <a:spcPct val="115000"/>
              </a:lnSpc>
              <a:spcBef>
                <a:spcPts val="0"/>
              </a:spcBef>
              <a:spcAft>
                <a:spcPts val="0"/>
              </a:spcAft>
              <a:buSzPts val="2600"/>
              <a:buChar char="●"/>
            </a:pPr>
            <a:r>
              <a:rPr lang="es-ES" sz="2600" b="1" dirty="0">
                <a:solidFill>
                  <a:schemeClr val="tx1"/>
                </a:solidFill>
                <a:latin typeface="+mj-lt"/>
                <a:ea typeface="Georgia"/>
                <a:cs typeface="Georgia"/>
                <a:sym typeface="Georgia"/>
              </a:rPr>
              <a:t>1 March 2027:</a:t>
            </a:r>
            <a:r>
              <a:rPr lang="es-ES" sz="2600" dirty="0">
                <a:solidFill>
                  <a:schemeClr val="tx1"/>
                </a:solidFill>
                <a:latin typeface="+mj-lt"/>
                <a:ea typeface="Georgia"/>
                <a:cs typeface="Georgia"/>
                <a:sym typeface="Georgia"/>
              </a:rPr>
              <a:t> National Offer Day</a:t>
            </a:r>
            <a:endParaRPr sz="2600" dirty="0">
              <a:solidFill>
                <a:schemeClr val="tx1"/>
              </a:solidFill>
              <a:latin typeface="+mj-lt"/>
              <a:ea typeface="Georgia"/>
              <a:cs typeface="Georgia"/>
              <a:sym typeface="Georgia"/>
            </a:endParaRPr>
          </a:p>
          <a:p>
            <a:pPr marL="457200" lvl="0" indent="-393700" algn="l" rtl="0">
              <a:lnSpc>
                <a:spcPct val="115000"/>
              </a:lnSpc>
              <a:spcBef>
                <a:spcPts val="0"/>
              </a:spcBef>
              <a:spcAft>
                <a:spcPts val="0"/>
              </a:spcAft>
              <a:buSzPts val="2600"/>
              <a:buChar char="●"/>
            </a:pPr>
            <a:r>
              <a:rPr lang="es-ES" sz="2600" b="1" dirty="0">
                <a:solidFill>
                  <a:schemeClr val="tx1"/>
                </a:solidFill>
                <a:latin typeface="+mj-lt"/>
                <a:ea typeface="Georgia"/>
                <a:cs typeface="Georgia"/>
                <a:sym typeface="Georgia"/>
              </a:rPr>
              <a:t>March–April 2027:</a:t>
            </a:r>
            <a:r>
              <a:rPr lang="es-ES" sz="2600" dirty="0">
                <a:solidFill>
                  <a:schemeClr val="tx1"/>
                </a:solidFill>
                <a:latin typeface="+mj-lt"/>
                <a:ea typeface="Georgia"/>
                <a:cs typeface="Georgia"/>
                <a:sym typeface="Georgia"/>
              </a:rPr>
              <a:t> Appeals (if required)</a:t>
            </a:r>
            <a:endParaRPr sz="2600" dirty="0">
              <a:solidFill>
                <a:schemeClr val="tx1"/>
              </a:solidFill>
              <a:latin typeface="+mj-lt"/>
              <a:ea typeface="Georgia"/>
              <a:cs typeface="Georgia"/>
              <a:sym typeface="Georgia"/>
            </a:endParaRPr>
          </a:p>
          <a:p>
            <a:pPr marL="0" lvl="0" indent="0" algn="l" rtl="0">
              <a:lnSpc>
                <a:spcPct val="115000"/>
              </a:lnSpc>
              <a:spcBef>
                <a:spcPts val="1200"/>
              </a:spcBef>
              <a:spcAft>
                <a:spcPts val="0"/>
              </a:spcAft>
              <a:buNone/>
            </a:pPr>
            <a:r>
              <a:rPr lang="es-ES" sz="2600" b="1" dirty="0">
                <a:solidFill>
                  <a:schemeClr val="tx1"/>
                </a:solidFill>
                <a:latin typeface="+mj-lt"/>
                <a:ea typeface="Georgia"/>
                <a:cs typeface="Georgia"/>
                <a:sym typeface="Georgia"/>
              </a:rPr>
              <a:t>Remember:</a:t>
            </a:r>
            <a:r>
              <a:rPr lang="es-ES" sz="2600" dirty="0">
                <a:solidFill>
                  <a:schemeClr val="tx1"/>
                </a:solidFill>
                <a:latin typeface="+mj-lt"/>
                <a:ea typeface="Georgia"/>
                <a:cs typeface="Georgia"/>
                <a:sym typeface="Georgia"/>
              </a:rPr>
              <a:t> Apply through your </a:t>
            </a:r>
            <a:r>
              <a:rPr lang="es-ES" sz="2600" b="1" dirty="0">
                <a:solidFill>
                  <a:schemeClr val="tx1"/>
                </a:solidFill>
                <a:latin typeface="+mj-lt"/>
                <a:ea typeface="Georgia"/>
                <a:cs typeface="Georgia"/>
                <a:sym typeface="Georgia"/>
              </a:rPr>
              <a:t>home local authority</a:t>
            </a:r>
            <a:r>
              <a:rPr lang="es-ES" sz="2600" dirty="0">
                <a:solidFill>
                  <a:schemeClr val="tx1"/>
                </a:solidFill>
                <a:latin typeface="+mj-lt"/>
                <a:ea typeface="Georgia"/>
                <a:cs typeface="Georgia"/>
                <a:sym typeface="Georgia"/>
              </a:rPr>
              <a:t> and check their website for specific </a:t>
            </a:r>
            <a:r>
              <a:rPr lang="es-ES" sz="2600" dirty="0">
                <a:solidFill>
                  <a:schemeClr val="tx1"/>
                </a:solidFill>
                <a:latin typeface="+mj-lt"/>
                <a:ea typeface="Georgia"/>
                <a:cs typeface="Georgia"/>
              </a:rPr>
              <a:t>g</a:t>
            </a:r>
            <a:r>
              <a:rPr lang="es-ES" sz="2600" dirty="0">
                <a:solidFill>
                  <a:schemeClr val="tx1"/>
                </a:solidFill>
                <a:latin typeface="+mj-lt"/>
                <a:ea typeface="Georgia"/>
                <a:cs typeface="Georgia"/>
                <a:sym typeface="Georgia"/>
              </a:rPr>
              <a:t>uidance and deadlines.</a:t>
            </a:r>
            <a:endParaRPr sz="2600" dirty="0">
              <a:solidFill>
                <a:schemeClr val="tx1"/>
              </a:solidFill>
              <a:latin typeface="+mj-lt"/>
              <a:ea typeface="Georgia"/>
              <a:cs typeface="Georgia"/>
              <a:sym typeface="Georgia"/>
            </a:endParaRPr>
          </a:p>
          <a:p>
            <a:pPr marL="0" lvl="0" indent="0" algn="l" rtl="0">
              <a:lnSpc>
                <a:spcPct val="115000"/>
              </a:lnSpc>
              <a:spcBef>
                <a:spcPts val="1200"/>
              </a:spcBef>
              <a:spcAft>
                <a:spcPts val="0"/>
              </a:spcAft>
              <a:buNone/>
            </a:pPr>
            <a:r>
              <a:rPr lang="es-ES" sz="2600" u="sng" dirty="0">
                <a:solidFill>
                  <a:schemeClr val="hlink"/>
                </a:solidFill>
                <a:latin typeface="+mj-lt"/>
                <a:ea typeface="Georgia"/>
                <a:cs typeface="Georgia"/>
                <a:sym typeface="Georgia"/>
                <a:hlinkClick r:id="rId3"/>
              </a:rPr>
              <a:t>GOV.UK – Apply for a secondary school place</a:t>
            </a:r>
            <a:endParaRPr sz="2600" u="sng" dirty="0">
              <a:solidFill>
                <a:schemeClr val="hlink"/>
              </a:solidFill>
              <a:latin typeface="+mj-lt"/>
              <a:ea typeface="Georgia"/>
              <a:cs typeface="Georgia"/>
              <a:sym typeface="Georgia"/>
            </a:endParaRPr>
          </a:p>
          <a:p>
            <a:pPr marL="0" marR="0" lvl="0" indent="0" algn="ctr" rtl="0">
              <a:lnSpc>
                <a:spcPct val="120000"/>
              </a:lnSpc>
              <a:spcBef>
                <a:spcPts val="1200"/>
              </a:spcBef>
              <a:spcAft>
                <a:spcPts val="0"/>
              </a:spcAft>
              <a:buClr>
                <a:srgbClr val="4F5C3F"/>
              </a:buClr>
              <a:buSzPts val="3200"/>
              <a:buFont typeface="Georgia"/>
              <a:buNone/>
            </a:pPr>
            <a:endParaRPr sz="3200" dirty="0">
              <a:solidFill>
                <a:srgbClr val="4F5C3F"/>
              </a:solidFill>
              <a:latin typeface="Georgia"/>
              <a:ea typeface="Georgia"/>
              <a:cs typeface="Georgia"/>
              <a:sym typeface="Georgia"/>
            </a:endParaRPr>
          </a:p>
        </p:txBody>
      </p:sp>
    </p:spTree>
    <p:extLst>
      <p:ext uri="{BB962C8B-B14F-4D97-AF65-F5344CB8AC3E}">
        <p14:creationId xmlns:p14="http://schemas.microsoft.com/office/powerpoint/2010/main" val="69369963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Uniform</a:t>
            </a:r>
          </a:p>
        </p:txBody>
      </p:sp>
      <p:sp>
        <p:nvSpPr>
          <p:cNvPr id="3" name="TextBox 2"/>
          <p:cNvSpPr txBox="1"/>
          <p:nvPr/>
        </p:nvSpPr>
        <p:spPr>
          <a:xfrm>
            <a:off x="1677864" y="1564432"/>
            <a:ext cx="10501436" cy="8069901"/>
          </a:xfrm>
          <a:prstGeom prst="rect">
            <a:avLst/>
          </a:prstGeom>
          <a:noFill/>
        </p:spPr>
        <p:txBody>
          <a:bodyPr wrap="square" rtlCol="0">
            <a:spAutoFit/>
          </a:bodyPr>
          <a:lstStyle/>
          <a:p>
            <a:pPr fontAlgn="base"/>
            <a:r>
              <a:rPr lang="en-US" sz="2000" dirty="0">
                <a:effectLst/>
                <a:latin typeface="+mj-lt"/>
              </a:rPr>
              <a:t>At Clutton C of E Primary School we are proud to have a smart and distinctive school uniform. You can purchase school embroidered items including the polo top, cardigan/sweatshirt/jumper, crew neck PE t shirt, and the tartan skirt from </a:t>
            </a:r>
            <a:r>
              <a:rPr lang="en-US" sz="2000" dirty="0">
                <a:effectLst/>
                <a:latin typeface="+mj-lt"/>
                <a:hlinkClick r:id="rId3"/>
              </a:rPr>
              <a:t>Brigade Direct</a:t>
            </a:r>
            <a:r>
              <a:rPr lang="en-US" sz="2000" dirty="0">
                <a:effectLst/>
                <a:latin typeface="+mj-lt"/>
              </a:rPr>
              <a:t>.</a:t>
            </a:r>
          </a:p>
          <a:p>
            <a:pPr fontAlgn="base"/>
            <a:r>
              <a:rPr lang="en-US" sz="2000" dirty="0">
                <a:effectLst/>
                <a:latin typeface="+mj-lt"/>
              </a:rPr>
              <a:t>PE and book bags are also available to order through Brigade, please select the Quandra book bag for children in reception, year 1 and year 2. </a:t>
            </a:r>
          </a:p>
          <a:p>
            <a:pPr algn="l" fontAlgn="base"/>
            <a:r>
              <a:rPr lang="en-US" sz="2000" b="1" dirty="0">
                <a:solidFill>
                  <a:schemeClr val="tx1"/>
                </a:solidFill>
                <a:effectLst/>
                <a:latin typeface="+mj-lt"/>
              </a:rPr>
              <a:t>Uniform: </a:t>
            </a:r>
          </a:p>
          <a:p>
            <a:pPr algn="l" fontAlgn="base"/>
            <a:r>
              <a:rPr lang="en-US" sz="2000" b="1" dirty="0">
                <a:solidFill>
                  <a:schemeClr val="tx1"/>
                </a:solidFill>
                <a:effectLst/>
                <a:latin typeface="+mj-lt"/>
              </a:rPr>
              <a:t> - Tartan skirt or long black trousers </a:t>
            </a:r>
          </a:p>
          <a:p>
            <a:pPr algn="l" fontAlgn="base"/>
            <a:r>
              <a:rPr lang="en-US" sz="2000" b="1" dirty="0">
                <a:solidFill>
                  <a:schemeClr val="tx1"/>
                </a:solidFill>
                <a:effectLst/>
                <a:latin typeface="+mj-lt"/>
              </a:rPr>
              <a:t> - Purple polo shirt</a:t>
            </a:r>
          </a:p>
          <a:p>
            <a:pPr algn="l" fontAlgn="base"/>
            <a:r>
              <a:rPr lang="en-US" sz="2000" b="1" dirty="0">
                <a:solidFill>
                  <a:schemeClr val="tx1"/>
                </a:solidFill>
                <a:effectLst/>
                <a:latin typeface="+mj-lt"/>
              </a:rPr>
              <a:t> - Grey V-neck sweatshirt/jumper/cardigan</a:t>
            </a:r>
          </a:p>
          <a:p>
            <a:pPr algn="l" fontAlgn="base"/>
            <a:r>
              <a:rPr lang="en-US" sz="2000" b="1" dirty="0">
                <a:solidFill>
                  <a:schemeClr val="tx1"/>
                </a:solidFill>
                <a:effectLst/>
                <a:latin typeface="+mj-lt"/>
              </a:rPr>
              <a:t> - Black tights or socks and black shoes. </a:t>
            </a:r>
          </a:p>
          <a:p>
            <a:pPr fontAlgn="base"/>
            <a:r>
              <a:rPr lang="en-US" sz="2800" dirty="0">
                <a:effectLst/>
                <a:latin typeface="+mj-lt"/>
              </a:rPr>
              <a:t>In line with national policy our 3 branded items are:</a:t>
            </a:r>
          </a:p>
          <a:p>
            <a:pPr fontAlgn="base"/>
            <a:endParaRPr lang="en-US" sz="2800" dirty="0">
              <a:effectLst/>
              <a:latin typeface="+mj-lt"/>
            </a:endParaRPr>
          </a:p>
          <a:p>
            <a:pPr algn="l" fontAlgn="base"/>
            <a:endParaRPr lang="en-US" sz="2800" dirty="0">
              <a:effectLst/>
              <a:latin typeface="+mj-lt"/>
            </a:endParaRPr>
          </a:p>
          <a:p>
            <a:pPr algn="l" fontAlgn="base"/>
            <a:endParaRPr lang="en-US" sz="2800" dirty="0">
              <a:effectLst/>
              <a:latin typeface="+mj-lt"/>
            </a:endParaRPr>
          </a:p>
          <a:p>
            <a:pPr algn="l" fontAlgn="base"/>
            <a:endParaRPr lang="en-US" sz="2800" dirty="0">
              <a:effectLst/>
              <a:latin typeface="+mj-lt"/>
            </a:endParaRPr>
          </a:p>
          <a:p>
            <a:pPr fontAlgn="base"/>
            <a:r>
              <a:rPr lang="en-US" sz="2000" b="1" dirty="0">
                <a:solidFill>
                  <a:schemeClr val="tx1"/>
                </a:solidFill>
                <a:effectLst/>
                <a:latin typeface="+mj-lt"/>
              </a:rPr>
              <a:t>Summer: Purple gingham summer dress with white socks and black shoes, or purple polo shirt with black shorts and grey V-neck jumper, black socks and black shoes. This can be worn from Easter to October half term.</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12344768"/>
              </p:ext>
            </p:extLst>
          </p:nvPr>
        </p:nvGraphicFramePr>
        <p:xfrm>
          <a:off x="1101801" y="5884912"/>
          <a:ext cx="11089231" cy="1868040"/>
        </p:xfrm>
        <a:graphic>
          <a:graphicData uri="http://schemas.openxmlformats.org/drawingml/2006/table">
            <a:tbl>
              <a:tblPr firstRow="1" bandRow="1">
                <a:tableStyleId>{5940675A-B579-460E-94D1-54222C63F5DA}</a:tableStyleId>
              </a:tblPr>
              <a:tblGrid>
                <a:gridCol w="3864430">
                  <a:extLst>
                    <a:ext uri="{9D8B030D-6E8A-4147-A177-3AD203B41FA5}">
                      <a16:colId xmlns:a16="http://schemas.microsoft.com/office/drawing/2014/main" val="20000"/>
                    </a:ext>
                  </a:extLst>
                </a:gridCol>
                <a:gridCol w="3432381">
                  <a:extLst>
                    <a:ext uri="{9D8B030D-6E8A-4147-A177-3AD203B41FA5}">
                      <a16:colId xmlns:a16="http://schemas.microsoft.com/office/drawing/2014/main" val="20001"/>
                    </a:ext>
                  </a:extLst>
                </a:gridCol>
                <a:gridCol w="3792420">
                  <a:extLst>
                    <a:ext uri="{9D8B030D-6E8A-4147-A177-3AD203B41FA5}">
                      <a16:colId xmlns:a16="http://schemas.microsoft.com/office/drawing/2014/main" val="20002"/>
                    </a:ext>
                  </a:extLst>
                </a:gridCol>
              </a:tblGrid>
              <a:tr h="1868040">
                <a:tc>
                  <a:txBody>
                    <a:bodyPr/>
                    <a:lstStyle/>
                    <a:p>
                      <a:endParaRPr lang="en-US" dirty="0"/>
                    </a:p>
                    <a:p>
                      <a:endParaRPr lang="en-US" dirty="0"/>
                    </a:p>
                    <a:p>
                      <a:endParaRPr lang="en-US" dirty="0"/>
                    </a:p>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3798" y="6091755"/>
            <a:ext cx="1296144" cy="1529450"/>
          </a:xfrm>
          <a:prstGeom prst="rect">
            <a:avLst/>
          </a:prstGeom>
        </p:spPr>
      </p:pic>
      <p:sp>
        <p:nvSpPr>
          <p:cNvPr id="6" name="TextBox 5"/>
          <p:cNvSpPr txBox="1"/>
          <p:nvPr/>
        </p:nvSpPr>
        <p:spPr>
          <a:xfrm>
            <a:off x="2841939" y="6569856"/>
            <a:ext cx="689204" cy="683264"/>
          </a:xfrm>
          <a:prstGeom prst="rect">
            <a:avLst/>
          </a:prstGeom>
          <a:noFill/>
        </p:spPr>
        <p:txBody>
          <a:bodyPr wrap="square" rtlCol="0">
            <a:spAutoFit/>
          </a:bodyPr>
          <a:lstStyle/>
          <a:p>
            <a:r>
              <a:rPr lang="en-US"/>
              <a:t>or</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9092" y="5919092"/>
            <a:ext cx="1681420" cy="1806743"/>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80285" y="6072565"/>
            <a:ext cx="1052643" cy="165327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72322" y="6091755"/>
            <a:ext cx="1519263" cy="1572173"/>
          </a:xfrm>
          <a:prstGeom prst="rect">
            <a:avLst/>
          </a:prstGeom>
        </p:spPr>
      </p:pic>
      <p:sp>
        <p:nvSpPr>
          <p:cNvPr id="10" name="TextBox 9"/>
          <p:cNvSpPr txBox="1"/>
          <p:nvPr/>
        </p:nvSpPr>
        <p:spPr>
          <a:xfrm>
            <a:off x="9936364" y="6569856"/>
            <a:ext cx="689204" cy="683264"/>
          </a:xfrm>
          <a:prstGeom prst="rect">
            <a:avLst/>
          </a:prstGeom>
          <a:noFill/>
        </p:spPr>
        <p:txBody>
          <a:bodyPr wrap="square" rtlCol="0">
            <a:spAutoFit/>
          </a:bodyPr>
          <a:lstStyle/>
          <a:p>
            <a:r>
              <a:rPr lang="en-US"/>
              <a:t>or</a:t>
            </a:r>
          </a:p>
        </p:txBody>
      </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11178" y="6300094"/>
            <a:ext cx="1489286" cy="1301561"/>
          </a:xfrm>
          <a:prstGeom prst="rect">
            <a:avLst/>
          </a:prstGeom>
        </p:spPr>
      </p:pic>
    </p:spTree>
    <p:extLst>
      <p:ext uri="{BB962C8B-B14F-4D97-AF65-F5344CB8AC3E}">
        <p14:creationId xmlns:p14="http://schemas.microsoft.com/office/powerpoint/2010/main" val="121489826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60" name="Shape 160"/>
          <p:cNvSpPr>
            <a:spLocks noGrp="1"/>
          </p:cNvSpPr>
          <p:nvPr>
            <p:ph type="title"/>
          </p:nvPr>
        </p:nvSpPr>
        <p:spPr>
          <a:prstGeom prst="rect">
            <a:avLst/>
          </a:prstGeom>
        </p:spPr>
        <p:txBody>
          <a:bodyPr/>
          <a:lstStyle/>
          <a:p>
            <a:r>
              <a:rPr dirty="0">
                <a:solidFill>
                  <a:schemeClr val="tx1"/>
                </a:solidFill>
              </a:rPr>
              <a:t>PE KITS</a:t>
            </a:r>
          </a:p>
        </p:txBody>
      </p:sp>
      <p:sp>
        <p:nvSpPr>
          <p:cNvPr id="2" name="TextBox 1"/>
          <p:cNvSpPr txBox="1"/>
          <p:nvPr/>
        </p:nvSpPr>
        <p:spPr>
          <a:xfrm>
            <a:off x="2253928" y="1268967"/>
            <a:ext cx="8869586" cy="542097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algn="l">
              <a:buFont typeface="Arial" panose="020B0604020202020204" pitchFamily="34" charset="0"/>
              <a:buChar char="•"/>
            </a:pPr>
            <a:r>
              <a:rPr kumimoji="0" lang="en-GB" b="0" i="0" u="none" strike="noStrike" cap="none" spc="0" normalizeH="0" baseline="0" dirty="0">
                <a:ln>
                  <a:noFill/>
                </a:ln>
                <a:solidFill>
                  <a:schemeClr val="tx1"/>
                </a:solidFill>
                <a:effectLst>
                  <a:outerShdw blurRad="25400" dist="12700" rotWithShape="0">
                    <a:srgbClr val="FFFFFF">
                      <a:alpha val="45000"/>
                    </a:srgbClr>
                  </a:outerShdw>
                </a:effectLst>
                <a:uFillTx/>
                <a:sym typeface="Georgia"/>
              </a:rPr>
              <a:t>Children need to come to school in their PE kit on PE days</a:t>
            </a:r>
          </a:p>
          <a:p>
            <a:pPr marL="457200" indent="-457200" algn="l">
              <a:buFont typeface="Arial" panose="020B0604020202020204" pitchFamily="34" charset="0"/>
              <a:buChar char="•"/>
            </a:pPr>
            <a:r>
              <a:rPr lang="en-GB" dirty="0">
                <a:solidFill>
                  <a:schemeClr val="tx1"/>
                </a:solidFill>
              </a:rPr>
              <a:t>PE for Oak class is on the following days: Monday and Wednesday.</a:t>
            </a:r>
          </a:p>
          <a:p>
            <a:pPr marL="457200" indent="-457200" algn="l">
              <a:buFont typeface="Arial" panose="020B0604020202020204" pitchFamily="34" charset="0"/>
              <a:buChar char="•"/>
            </a:pPr>
            <a:r>
              <a:rPr kumimoji="0" lang="es-ES" b="0" i="0" u="none" strike="noStrike" cap="none" spc="0" normalizeH="0" dirty="0">
                <a:ln>
                  <a:noFill/>
                </a:ln>
                <a:solidFill>
                  <a:schemeClr val="tx1"/>
                </a:solidFill>
                <a:effectLst>
                  <a:outerShdw blurRad="25400" dist="12700" rotWithShape="0">
                    <a:srgbClr val="FFFFFF">
                      <a:alpha val="45000"/>
                    </a:srgbClr>
                  </a:outerShdw>
                </a:effectLst>
                <a:uFillTx/>
                <a:sym typeface="Georgia"/>
              </a:rPr>
              <a:t>PE kit should </a:t>
            </a:r>
            <a:r>
              <a:rPr lang="es-ES" dirty="0">
                <a:solidFill>
                  <a:schemeClr val="tx1"/>
                </a:solidFill>
              </a:rPr>
              <a:t>be named. </a:t>
            </a:r>
          </a:p>
          <a:p>
            <a:pPr marL="457200" indent="-457200" algn="l">
              <a:buFont typeface="Arial" panose="020B0604020202020204" pitchFamily="34" charset="0"/>
              <a:buChar char="•"/>
            </a:pPr>
            <a:r>
              <a:rPr lang="en-GB" dirty="0">
                <a:solidFill>
                  <a:schemeClr val="tx1"/>
                </a:solidFill>
              </a:rPr>
              <a:t>NO FOOTBALL TOPS or STRIPS please. </a:t>
            </a:r>
          </a:p>
          <a:p>
            <a:pPr marL="457200" indent="-457200" algn="l">
              <a:buFont typeface="Arial" panose="020B0604020202020204" pitchFamily="34" charset="0"/>
              <a:buChar char="•"/>
            </a:pPr>
            <a:r>
              <a:rPr lang="en-GB" dirty="0">
                <a:solidFill>
                  <a:schemeClr val="tx1"/>
                </a:solidFill>
                <a:effectLst/>
              </a:rPr>
              <a:t>PE kit: Purple crew neck t-shirt with black shorts, black socks and black pumps (indoor PE). Black tracksuit/jogging suit for winter.</a:t>
            </a:r>
            <a:endParaRPr lang="en-GB" dirty="0">
              <a:solidFill>
                <a:schemeClr val="tx1"/>
              </a:solidFill>
            </a:endParaRPr>
          </a:p>
        </p:txBody>
      </p:sp>
      <p:sp>
        <p:nvSpPr>
          <p:cNvPr id="6" name="Shape 123"/>
          <p:cNvSpPr/>
          <p:nvPr/>
        </p:nvSpPr>
        <p:spPr>
          <a:xfrm>
            <a:off x="1891650" y="8345923"/>
            <a:ext cx="8731598" cy="668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i="1">
                <a:solidFill>
                  <a:schemeClr val="accent1">
                    <a:satOff val="15300"/>
                    <a:lumOff val="-29822"/>
                  </a:schemeClr>
                </a:solidFill>
              </a:defRPr>
            </a:lvl1pPr>
          </a:lstStyle>
          <a:p>
            <a:endParaRPr dirty="0"/>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872" y="7613104"/>
            <a:ext cx="2032000" cy="18923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798" y="6677739"/>
            <a:ext cx="4618460" cy="3078974"/>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164" name="Shape 164"/>
          <p:cNvSpPr>
            <a:spLocks noGrp="1"/>
          </p:cNvSpPr>
          <p:nvPr>
            <p:ph type="title"/>
          </p:nvPr>
        </p:nvSpPr>
        <p:spPr>
          <a:xfrm>
            <a:off x="1461840" y="0"/>
            <a:ext cx="11353800" cy="2032000"/>
          </a:xfrm>
          <a:prstGeom prst="rect">
            <a:avLst/>
          </a:prstGeom>
        </p:spPr>
        <p:txBody>
          <a:bodyPr/>
          <a:lstStyle/>
          <a:p>
            <a:r>
              <a:rPr dirty="0">
                <a:solidFill>
                  <a:schemeClr val="tx1"/>
                </a:solidFill>
              </a:rPr>
              <a:t>SCHOOL COMMUNICATION</a:t>
            </a:r>
          </a:p>
        </p:txBody>
      </p:sp>
      <p:sp>
        <p:nvSpPr>
          <p:cNvPr id="2" name="TextBox 1"/>
          <p:cNvSpPr txBox="1"/>
          <p:nvPr/>
        </p:nvSpPr>
        <p:spPr>
          <a:xfrm>
            <a:off x="1461840" y="1974574"/>
            <a:ext cx="11396552" cy="58641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GB" sz="2400" dirty="0">
                <a:solidFill>
                  <a:schemeClr val="tx1"/>
                </a:solidFill>
              </a:rPr>
              <a:t>If there is anything you would like to talk to us about, no matter how small it may seem, please do! </a:t>
            </a:r>
          </a:p>
          <a:p>
            <a:endParaRPr lang="en-GB" sz="2400" dirty="0">
              <a:solidFill>
                <a:schemeClr val="tx1"/>
              </a:solidFill>
            </a:endParaRPr>
          </a:p>
          <a:p>
            <a:r>
              <a:rPr lang="en-GB" sz="2400" dirty="0">
                <a:solidFill>
                  <a:schemeClr val="tx1"/>
                </a:solidFill>
              </a:rPr>
              <a:t>Unless I have a club or other commitment straight after school, I will be on the playground each day at 3.15pm, or please make an appointment through the school office. U</a:t>
            </a:r>
            <a:r>
              <a:rPr lang="es-ES" sz="2400" dirty="0" err="1">
                <a:solidFill>
                  <a:schemeClr val="tx1"/>
                </a:solidFill>
              </a:rPr>
              <a:t>nfortunately</a:t>
            </a:r>
            <a:r>
              <a:rPr lang="es-ES" sz="2400" dirty="0">
                <a:solidFill>
                  <a:schemeClr val="tx1"/>
                </a:solidFill>
              </a:rPr>
              <a:t>, I </a:t>
            </a:r>
            <a:r>
              <a:rPr lang="es-ES" sz="2400" dirty="0" err="1">
                <a:solidFill>
                  <a:schemeClr val="tx1"/>
                </a:solidFill>
              </a:rPr>
              <a:t>cannot</a:t>
            </a:r>
            <a:r>
              <a:rPr lang="es-ES" sz="2400" dirty="0">
                <a:solidFill>
                  <a:schemeClr val="tx1"/>
                </a:solidFill>
              </a:rPr>
              <a:t> </a:t>
            </a:r>
            <a:r>
              <a:rPr lang="es-ES" sz="2400" dirty="0" err="1">
                <a:solidFill>
                  <a:schemeClr val="tx1"/>
                </a:solidFill>
              </a:rPr>
              <a:t>speak</a:t>
            </a:r>
            <a:r>
              <a:rPr lang="es-ES" sz="2400" dirty="0">
                <a:solidFill>
                  <a:schemeClr val="tx1"/>
                </a:solidFill>
              </a:rPr>
              <a:t> at </a:t>
            </a:r>
            <a:r>
              <a:rPr lang="es-ES" sz="2400" dirty="0" err="1">
                <a:solidFill>
                  <a:schemeClr val="tx1"/>
                </a:solidFill>
              </a:rPr>
              <a:t>length</a:t>
            </a:r>
            <a:r>
              <a:rPr lang="es-ES" sz="2400" dirty="0">
                <a:solidFill>
                  <a:schemeClr val="tx1"/>
                </a:solidFill>
              </a:rPr>
              <a:t> </a:t>
            </a:r>
            <a:r>
              <a:rPr lang="es-ES" sz="2400" dirty="0" err="1">
                <a:solidFill>
                  <a:schemeClr val="tx1"/>
                </a:solidFill>
              </a:rPr>
              <a:t>with</a:t>
            </a:r>
            <a:r>
              <a:rPr lang="es-ES" sz="2400" dirty="0">
                <a:solidFill>
                  <a:schemeClr val="tx1"/>
                </a:solidFill>
              </a:rPr>
              <a:t> </a:t>
            </a:r>
            <a:r>
              <a:rPr lang="es-ES" sz="2400" dirty="0" err="1">
                <a:solidFill>
                  <a:schemeClr val="tx1"/>
                </a:solidFill>
              </a:rPr>
              <a:t>anyone</a:t>
            </a:r>
            <a:r>
              <a:rPr lang="es-ES" sz="2400" dirty="0">
                <a:solidFill>
                  <a:schemeClr val="tx1"/>
                </a:solidFill>
              </a:rPr>
              <a:t> in </a:t>
            </a:r>
            <a:r>
              <a:rPr lang="es-ES" sz="2400" dirty="0" err="1">
                <a:solidFill>
                  <a:schemeClr val="tx1"/>
                </a:solidFill>
              </a:rPr>
              <a:t>the</a:t>
            </a:r>
            <a:r>
              <a:rPr lang="es-ES" sz="2400" dirty="0">
                <a:solidFill>
                  <a:schemeClr val="tx1"/>
                </a:solidFill>
              </a:rPr>
              <a:t> </a:t>
            </a:r>
            <a:r>
              <a:rPr lang="es-ES" sz="2400" dirty="0" err="1">
                <a:solidFill>
                  <a:schemeClr val="tx1"/>
                </a:solidFill>
              </a:rPr>
              <a:t>morning</a:t>
            </a:r>
            <a:r>
              <a:rPr lang="es-ES" sz="2400" dirty="0">
                <a:solidFill>
                  <a:schemeClr val="tx1"/>
                </a:solidFill>
              </a:rPr>
              <a:t> </a:t>
            </a:r>
            <a:r>
              <a:rPr lang="es-ES" sz="2400" dirty="0" err="1">
                <a:solidFill>
                  <a:schemeClr val="tx1"/>
                </a:solidFill>
              </a:rPr>
              <a:t>unless</a:t>
            </a:r>
            <a:r>
              <a:rPr lang="es-ES" sz="2400" dirty="0">
                <a:solidFill>
                  <a:schemeClr val="tx1"/>
                </a:solidFill>
              </a:rPr>
              <a:t> </a:t>
            </a:r>
            <a:r>
              <a:rPr lang="es-ES" sz="2400" dirty="0" err="1">
                <a:solidFill>
                  <a:schemeClr val="tx1"/>
                </a:solidFill>
              </a:rPr>
              <a:t>it</a:t>
            </a:r>
            <a:r>
              <a:rPr lang="es-ES" sz="2400" dirty="0">
                <a:solidFill>
                  <a:schemeClr val="tx1"/>
                </a:solidFill>
              </a:rPr>
              <a:t> </a:t>
            </a:r>
            <a:r>
              <a:rPr lang="es-ES" sz="2400" dirty="0" err="1">
                <a:solidFill>
                  <a:schemeClr val="tx1"/>
                </a:solidFill>
              </a:rPr>
              <a:t>is</a:t>
            </a:r>
            <a:r>
              <a:rPr lang="es-ES" sz="2400" dirty="0">
                <a:solidFill>
                  <a:schemeClr val="tx1"/>
                </a:solidFill>
              </a:rPr>
              <a:t> </a:t>
            </a:r>
            <a:r>
              <a:rPr lang="es-ES" sz="2400" dirty="0" err="1">
                <a:solidFill>
                  <a:schemeClr val="tx1"/>
                </a:solidFill>
              </a:rPr>
              <a:t>an</a:t>
            </a:r>
            <a:r>
              <a:rPr lang="es-ES" sz="2400" dirty="0">
                <a:solidFill>
                  <a:schemeClr val="tx1"/>
                </a:solidFill>
              </a:rPr>
              <a:t> </a:t>
            </a:r>
            <a:r>
              <a:rPr lang="es-ES" sz="2400" dirty="0" err="1">
                <a:solidFill>
                  <a:schemeClr val="tx1"/>
                </a:solidFill>
              </a:rPr>
              <a:t>emergency</a:t>
            </a:r>
            <a:r>
              <a:rPr lang="es-ES" sz="2400" dirty="0">
                <a:solidFill>
                  <a:schemeClr val="tx1"/>
                </a:solidFill>
              </a:rPr>
              <a:t> as I am </a:t>
            </a:r>
            <a:r>
              <a:rPr lang="es-ES" sz="2400" dirty="0" err="1">
                <a:solidFill>
                  <a:schemeClr val="tx1"/>
                </a:solidFill>
              </a:rPr>
              <a:t>needed</a:t>
            </a:r>
            <a:r>
              <a:rPr lang="es-ES" sz="2400" dirty="0">
                <a:solidFill>
                  <a:schemeClr val="tx1"/>
                </a:solidFill>
              </a:rPr>
              <a:t> in </a:t>
            </a:r>
            <a:r>
              <a:rPr lang="es-ES" sz="2400" dirty="0" err="1">
                <a:solidFill>
                  <a:schemeClr val="tx1"/>
                </a:solidFill>
              </a:rPr>
              <a:t>the</a:t>
            </a:r>
            <a:r>
              <a:rPr lang="es-ES" sz="2400" dirty="0">
                <a:solidFill>
                  <a:schemeClr val="tx1"/>
                </a:solidFill>
              </a:rPr>
              <a:t> </a:t>
            </a:r>
            <a:r>
              <a:rPr lang="es-ES" sz="2400" dirty="0" err="1">
                <a:solidFill>
                  <a:schemeClr val="tx1"/>
                </a:solidFill>
              </a:rPr>
              <a:t>classroom</a:t>
            </a:r>
            <a:r>
              <a:rPr lang="es-ES" sz="2400" dirty="0">
                <a:solidFill>
                  <a:schemeClr val="tx1"/>
                </a:solidFill>
              </a:rPr>
              <a:t> </a:t>
            </a:r>
            <a:r>
              <a:rPr lang="es-ES" sz="2400" dirty="0" err="1">
                <a:solidFill>
                  <a:schemeClr val="tx1"/>
                </a:solidFill>
              </a:rPr>
              <a:t>with</a:t>
            </a:r>
            <a:r>
              <a:rPr lang="es-ES" sz="2400" dirty="0">
                <a:solidFill>
                  <a:schemeClr val="tx1"/>
                </a:solidFill>
              </a:rPr>
              <a:t> </a:t>
            </a:r>
            <a:r>
              <a:rPr lang="es-ES" sz="2400" dirty="0" err="1">
                <a:solidFill>
                  <a:schemeClr val="tx1"/>
                </a:solidFill>
              </a:rPr>
              <a:t>the</a:t>
            </a:r>
            <a:r>
              <a:rPr lang="es-ES" sz="2400" dirty="0">
                <a:solidFill>
                  <a:schemeClr val="tx1"/>
                </a:solidFill>
              </a:rPr>
              <a:t> </a:t>
            </a:r>
            <a:r>
              <a:rPr lang="es-ES" sz="2400" dirty="0" err="1">
                <a:solidFill>
                  <a:schemeClr val="tx1"/>
                </a:solidFill>
              </a:rPr>
              <a:t>children</a:t>
            </a:r>
            <a:r>
              <a:rPr lang="es-ES" sz="2400" dirty="0">
                <a:solidFill>
                  <a:schemeClr val="tx1"/>
                </a:solidFill>
              </a:rPr>
              <a:t>.</a:t>
            </a:r>
            <a:endParaRPr lang="en-GB" sz="2400" dirty="0">
              <a:solidFill>
                <a:schemeClr val="tx1"/>
              </a:solidFill>
            </a:endParaRPr>
          </a:p>
          <a:p>
            <a:pPr algn="l"/>
            <a:endParaRPr lang="en-GB" sz="2400" dirty="0"/>
          </a:p>
          <a:p>
            <a:r>
              <a:rPr lang="en-GB" sz="2400" dirty="0"/>
              <a:t>You can email the office on: </a:t>
            </a:r>
            <a:r>
              <a:rPr lang="en-GB" sz="2400" dirty="0">
                <a:hlinkClick r:id="rId3"/>
              </a:rPr>
              <a:t>admin@clutton.cheshire.sch.uk</a:t>
            </a:r>
            <a:endParaRPr lang="en-GB" sz="2400" dirty="0"/>
          </a:p>
          <a:p>
            <a:pPr algn="l"/>
            <a:endParaRPr lang="en-GB" sz="2400" dirty="0"/>
          </a:p>
          <a:p>
            <a:r>
              <a:rPr lang="en-GB" sz="2400" dirty="0"/>
              <a:t>Or contact Mrs Badger: </a:t>
            </a:r>
            <a:r>
              <a:rPr lang="en-GB" sz="2400" dirty="0">
                <a:hlinkClick r:id="rId4"/>
              </a:rPr>
              <a:t>principal@clutton.cheshire.sch.uk</a:t>
            </a:r>
            <a:endParaRPr lang="en-GB" sz="2400" dirty="0"/>
          </a:p>
          <a:p>
            <a:endParaRPr lang="es-ES" sz="2400" dirty="0"/>
          </a:p>
          <a:p>
            <a:pPr algn="l"/>
            <a:endParaRPr lang="es-ES" sz="2400" dirty="0"/>
          </a:p>
        </p:txBody>
      </p:sp>
      <p:sp>
        <p:nvSpPr>
          <p:cNvPr id="6" name="Shape 123"/>
          <p:cNvSpPr/>
          <p:nvPr/>
        </p:nvSpPr>
        <p:spPr>
          <a:xfrm>
            <a:off x="1891650" y="8345923"/>
            <a:ext cx="8731598" cy="668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i="1">
                <a:solidFill>
                  <a:schemeClr val="accent1">
                    <a:satOff val="15300"/>
                    <a:lumOff val="-29822"/>
                  </a:schemeClr>
                </a:solidFill>
              </a:defRPr>
            </a:lvl1pPr>
          </a:lstStyle>
          <a:p>
            <a:endParaRPr dirty="0"/>
          </a:p>
        </p:txBody>
      </p:sp>
      <p:pic>
        <p:nvPicPr>
          <p:cNvPr id="7"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872" y="7613104"/>
            <a:ext cx="2032000" cy="1892300"/>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890" y="6971252"/>
            <a:ext cx="3519519" cy="2346346"/>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s-ES"/>
          </a:p>
        </p:txBody>
      </p:sp>
      <p:sp>
        <p:nvSpPr>
          <p:cNvPr id="3" name="TextBox 2"/>
          <p:cNvSpPr txBox="1"/>
          <p:nvPr/>
        </p:nvSpPr>
        <p:spPr>
          <a:xfrm>
            <a:off x="1810148" y="2906753"/>
            <a:ext cx="10369152" cy="31495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20000"/>
              </a:lnSpc>
              <a:spcBef>
                <a:spcPts val="0"/>
              </a:spcBef>
              <a:spcAft>
                <a:spcPts val="0"/>
              </a:spcAft>
              <a:buClrTx/>
              <a:buSzTx/>
              <a:buFontTx/>
              <a:buNone/>
              <a:tabLst/>
            </a:pP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Thank</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you</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for</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your</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support</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and I look forward to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seeing</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you</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through</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the</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school</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 </a:t>
            </a:r>
            <a:r>
              <a:rPr kumimoji="0" lang="es-ES" sz="5500" b="0" i="0" u="none" strike="noStrike" cap="none" spc="0" normalizeH="0" baseline="0" dirty="0" err="1">
                <a:ln>
                  <a:noFill/>
                </a:ln>
                <a:solidFill>
                  <a:schemeClr val="tx1"/>
                </a:solidFill>
                <a:effectLst>
                  <a:outerShdw blurRad="25400" dist="12700" rotWithShape="0">
                    <a:srgbClr val="FFFFFF">
                      <a:alpha val="45000"/>
                    </a:srgbClr>
                  </a:outerShdw>
                </a:effectLst>
                <a:uFillTx/>
                <a:latin typeface="+mn-lt"/>
                <a:ea typeface="+mn-ea"/>
                <a:cs typeface="+mn-cs"/>
                <a:sym typeface="Georgia"/>
              </a:rPr>
              <a:t>year</a:t>
            </a:r>
            <a:r>
              <a:rPr kumimoji="0" lang="es-ES" sz="5500" b="0" i="0" u="none" strike="noStrike" cap="none" spc="0" normalizeH="0" baseline="0" dirty="0">
                <a:ln>
                  <a:noFill/>
                </a:ln>
                <a:solidFill>
                  <a:schemeClr val="tx1"/>
                </a:solidFill>
                <a:effectLst>
                  <a:outerShdw blurRad="25400" dist="12700" rotWithShape="0">
                    <a:srgbClr val="FFFFFF">
                      <a:alpha val="45000"/>
                    </a:srgbClr>
                  </a:outerShdw>
                </a:effectLst>
                <a:uFillTx/>
                <a:latin typeface="+mn-lt"/>
                <a:ea typeface="+mn-ea"/>
                <a:cs typeface="+mn-cs"/>
                <a:sym typeface="Georgia"/>
              </a:rPr>
              <a:t>.</a:t>
            </a:r>
          </a:p>
        </p:txBody>
      </p:sp>
      <p:sp>
        <p:nvSpPr>
          <p:cNvPr id="5" name="Shape 123"/>
          <p:cNvSpPr/>
          <p:nvPr/>
        </p:nvSpPr>
        <p:spPr>
          <a:xfrm>
            <a:off x="1891650" y="8345923"/>
            <a:ext cx="8731598" cy="6689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i="1">
                <a:solidFill>
                  <a:schemeClr val="accent1">
                    <a:satOff val="15300"/>
                    <a:lumOff val="-29822"/>
                  </a:schemeClr>
                </a:solidFill>
              </a:defRPr>
            </a:lvl1pPr>
          </a:lstStyle>
          <a:p>
            <a:endParaRPr dirty="0"/>
          </a:p>
        </p:txBody>
      </p:sp>
      <p:pic>
        <p:nvPicPr>
          <p:cNvPr id="6"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872" y="7613104"/>
            <a:ext cx="2032000" cy="1892300"/>
          </a:xfrm>
          <a:prstGeom prst="rect">
            <a:avLst/>
          </a:prstGeom>
        </p:spPr>
      </p:pic>
    </p:spTree>
    <p:extLst>
      <p:ext uri="{BB962C8B-B14F-4D97-AF65-F5344CB8AC3E}">
        <p14:creationId xmlns:p14="http://schemas.microsoft.com/office/powerpoint/2010/main" val="3620874053"/>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name="Parallax">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20000"/>
          </a:lnSpc>
          <a:spcBef>
            <a:spcPts val="0"/>
          </a:spcBef>
          <a:spcAft>
            <a:spcPts val="0"/>
          </a:spcAft>
          <a:buClrTx/>
          <a:buSzTx/>
          <a:buFontTx/>
          <a:buNone/>
          <a:tabLst/>
          <a:defRPr kumimoji="0" sz="3200" b="0" i="0" u="none" strike="noStrike" cap="none" spc="0" normalizeH="0" baseline="0">
            <a:ln>
              <a:noFill/>
            </a:ln>
            <a:solidFill>
              <a:srgbClr val="4F5C3F"/>
            </a:solidFill>
            <a:effectLst>
              <a:outerShdw blurRad="25400" dist="12700" rotWithShape="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BDE88623AF11F41AEA0A6E40DF63BC2" ma:contentTypeVersion="5" ma:contentTypeDescription="Create a new document." ma:contentTypeScope="" ma:versionID="4dea46c08eec123a7d9365bf84376ac4">
  <xsd:schema xmlns:xsd="http://www.w3.org/2001/XMLSchema" xmlns:xs="http://www.w3.org/2001/XMLSchema" xmlns:p="http://schemas.microsoft.com/office/2006/metadata/properties" xmlns:ns3="390d318e-977b-41a4-9df6-deccc08fc222" targetNamespace="http://schemas.microsoft.com/office/2006/metadata/properties" ma:root="true" ma:fieldsID="1b359bd8d6d0da27ac5b6bccfd5f72ee" ns3:_="">
    <xsd:import namespace="390d318e-977b-41a4-9df6-deccc08fc222"/>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0d318e-977b-41a4-9df6-deccc08fc222"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390d318e-977b-41a4-9df6-deccc08fc222" xsi:nil="true"/>
  </documentManagement>
</p:properties>
</file>

<file path=customXml/itemProps1.xml><?xml version="1.0" encoding="utf-8"?>
<ds:datastoreItem xmlns:ds="http://schemas.openxmlformats.org/officeDocument/2006/customXml" ds:itemID="{C5914773-4D1F-4582-BBF4-6CEA06D69D14}">
  <ds:schemaRefs>
    <ds:schemaRef ds:uri="http://schemas.microsoft.com/sharepoint/v3/contenttype/forms"/>
  </ds:schemaRefs>
</ds:datastoreItem>
</file>

<file path=customXml/itemProps2.xml><?xml version="1.0" encoding="utf-8"?>
<ds:datastoreItem xmlns:ds="http://schemas.openxmlformats.org/officeDocument/2006/customXml" ds:itemID="{D0488E15-BC34-44D4-B776-75372068A9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0d318e-977b-41a4-9df6-deccc08fc2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C5A337-D0C1-472B-85E5-502CF34A1DCA}">
  <ds:schemaRefs>
    <ds:schemaRef ds:uri="http://schemas.microsoft.com/office/2006/documentManagement/types"/>
    <ds:schemaRef ds:uri="http://www.w3.org/XML/1998/namespace"/>
    <ds:schemaRef ds:uri="http://schemas.microsoft.com/office/2006/metadata/properties"/>
    <ds:schemaRef ds:uri="http://purl.org/dc/elements/1.1/"/>
    <ds:schemaRef ds:uri="http://schemas.microsoft.com/office/infopath/2007/PartnerControls"/>
    <ds:schemaRef ds:uri="http://purl.org/dc/dcmitype/"/>
    <ds:schemaRef ds:uri="http://purl.org/dc/terms/"/>
    <ds:schemaRef ds:uri="http://schemas.openxmlformats.org/package/2006/metadata/core-properties"/>
    <ds:schemaRef ds:uri="390d318e-977b-41a4-9df6-deccc08fc222"/>
  </ds:schemaRefs>
</ds:datastoreItem>
</file>

<file path=docProps/app.xml><?xml version="1.0" encoding="utf-8"?>
<Properties xmlns="http://schemas.openxmlformats.org/officeDocument/2006/extended-properties" xmlns:vt="http://schemas.openxmlformats.org/officeDocument/2006/docPropsVTypes">
  <Template/>
  <TotalTime>10542</TotalTime>
  <Words>1299</Words>
  <Application>Microsoft Office PowerPoint</Application>
  <PresentationFormat>Custom</PresentationFormat>
  <Paragraphs>94</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Parallax</vt:lpstr>
      <vt:lpstr>Clutton C of E PRIMARY School</vt:lpstr>
      <vt:lpstr>Welcome to Oak Class at Clutton</vt:lpstr>
      <vt:lpstr>We strive to provide a primary education your child will never forget. Rich with diverse opportunities and experiences set within a Christian context.</vt:lpstr>
      <vt:lpstr>Meet our Senior Leadership Team</vt:lpstr>
      <vt:lpstr>Who will be working with your child this year….</vt:lpstr>
      <vt:lpstr>Our Christian values underpin all we do:  Our children are happy, caring and empathetic to others  Our children learn and develop as moral individuals within the context of Christian values</vt:lpstr>
      <vt:lpstr>Our School rules</vt:lpstr>
      <vt:lpstr>Autumn term learning 2026</vt:lpstr>
      <vt:lpstr>HOMEWORK</vt:lpstr>
      <vt:lpstr>Statutory Testing</vt:lpstr>
      <vt:lpstr>High Schools</vt:lpstr>
      <vt:lpstr>Uniform</vt:lpstr>
      <vt:lpstr>PE KITS</vt:lpstr>
      <vt:lpstr>SCHOOL COMMUNICATION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Bunbury Aldersey  C of E PRIMARY School</dc:title>
  <dc:creator>sch8753544</dc:creator>
  <cp:lastModifiedBy>Phoebe Hough</cp:lastModifiedBy>
  <cp:revision>178</cp:revision>
  <dcterms:modified xsi:type="dcterms:W3CDTF">2026-09-16T13:51:04Z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0x010100CBDE88623AF11F41AEA0A6E40DF63BC2</vt:lpwstr>
  </property>
</Properties>
</file>